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42808525" cy="302799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6236F9-F966-4C6D-9CB2-4F529DB01296}" v="3" dt="2022-01-06T13:01:37.73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4" autoAdjust="0"/>
    <p:restoredTop sz="94660"/>
  </p:normalViewPr>
  <p:slideViewPr>
    <p:cSldViewPr snapToGrid="0">
      <p:cViewPr varScale="1">
        <p:scale>
          <a:sx n="28" d="100"/>
          <a:sy n="28" d="100"/>
        </p:scale>
        <p:origin x="1362"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89E6A4-F72B-46E6-A060-9A7B102AF0A0}" type="doc">
      <dgm:prSet loTypeId="urn:microsoft.com/office/officeart/2005/8/layout/chevron1" loCatId="process" qsTypeId="urn:microsoft.com/office/officeart/2005/8/quickstyle/simple1" qsCatId="simple" csTypeId="urn:microsoft.com/office/officeart/2005/8/colors/accent1_2" csCatId="accent1" phldr="1"/>
      <dgm:spPr/>
    </dgm:pt>
    <dgm:pt modelId="{D3A03DA3-7B8E-441C-812D-CE86879135F0}">
      <dgm:prSet phldrT="[Text]" custT="1"/>
      <dgm:spPr>
        <a:solidFill>
          <a:srgbClr val="FFC000"/>
        </a:solidFill>
      </dgm:spPr>
      <dgm:t>
        <a:bodyPr/>
        <a:lstStyle/>
        <a:p>
          <a:pPr algn="ctr"/>
          <a:r>
            <a:rPr lang="en-US" sz="2000" b="1"/>
            <a:t>STAP 1:</a:t>
          </a:r>
          <a:br>
            <a:rPr lang="en-US" sz="2000" b="1"/>
          </a:br>
          <a:r>
            <a:rPr lang="en-US" sz="2000" b="1"/>
            <a:t>Elementen in </a:t>
          </a:r>
          <a:br>
            <a:rPr lang="en-US" sz="2000" b="1"/>
          </a:br>
          <a:r>
            <a:rPr lang="en-US" sz="2000" b="1"/>
            <a:t>0-meting</a:t>
          </a:r>
        </a:p>
      </dgm:t>
    </dgm:pt>
    <dgm:pt modelId="{5E06205E-6C5A-4B02-AE87-55DF6F44E18C}" type="parTrans" cxnId="{2750ABE0-3AEC-41F1-B595-8ACF9EB0ADAC}">
      <dgm:prSet/>
      <dgm:spPr/>
      <dgm:t>
        <a:bodyPr/>
        <a:lstStyle/>
        <a:p>
          <a:pPr algn="ctr"/>
          <a:endParaRPr lang="en-US" sz="2000" b="1"/>
        </a:p>
      </dgm:t>
    </dgm:pt>
    <dgm:pt modelId="{FC96A632-7EEE-48A5-A085-A46B2DEFD923}" type="sibTrans" cxnId="{2750ABE0-3AEC-41F1-B595-8ACF9EB0ADAC}">
      <dgm:prSet/>
      <dgm:spPr/>
      <dgm:t>
        <a:bodyPr/>
        <a:lstStyle/>
        <a:p>
          <a:pPr algn="ctr"/>
          <a:endParaRPr lang="en-US" sz="2000" b="1"/>
        </a:p>
      </dgm:t>
    </dgm:pt>
    <dgm:pt modelId="{CCB04922-FDDD-49B1-8E5B-0E9AECED1014}">
      <dgm:prSet phldrT="[Text]" custT="1"/>
      <dgm:spPr>
        <a:solidFill>
          <a:schemeClr val="tx1">
            <a:lumMod val="50000"/>
            <a:lumOff val="50000"/>
          </a:schemeClr>
        </a:solidFill>
      </dgm:spPr>
      <dgm:t>
        <a:bodyPr/>
        <a:lstStyle/>
        <a:p>
          <a:pPr algn="ctr"/>
          <a:r>
            <a:rPr lang="en-US" sz="2000" b="1"/>
            <a:t>STAP 2:</a:t>
          </a:r>
          <a:br>
            <a:rPr lang="en-US" sz="2000" b="1"/>
          </a:br>
          <a:r>
            <a:rPr lang="en-US" sz="2000" b="1"/>
            <a:t>Database / methoden</a:t>
          </a:r>
        </a:p>
      </dgm:t>
    </dgm:pt>
    <dgm:pt modelId="{0B12A93E-80D0-4D90-9F2F-A36C6F39C8EE}" type="parTrans" cxnId="{5500133D-DC93-4149-9AC2-926EAA927BBE}">
      <dgm:prSet/>
      <dgm:spPr/>
      <dgm:t>
        <a:bodyPr/>
        <a:lstStyle/>
        <a:p>
          <a:pPr algn="ctr"/>
          <a:endParaRPr lang="en-US" sz="2000" b="1"/>
        </a:p>
      </dgm:t>
    </dgm:pt>
    <dgm:pt modelId="{87C43D5F-D19E-4357-891C-BB6FD63CF536}" type="sibTrans" cxnId="{5500133D-DC93-4149-9AC2-926EAA927BBE}">
      <dgm:prSet/>
      <dgm:spPr/>
      <dgm:t>
        <a:bodyPr/>
        <a:lstStyle/>
        <a:p>
          <a:pPr algn="ctr"/>
          <a:endParaRPr lang="en-US" sz="2000" b="1"/>
        </a:p>
      </dgm:t>
    </dgm:pt>
    <dgm:pt modelId="{967815EF-6D24-4118-BAF6-5D5C2AC8C9FC}">
      <dgm:prSet phldrT="[Text]" custT="1"/>
      <dgm:spPr>
        <a:solidFill>
          <a:schemeClr val="accent2">
            <a:lumMod val="75000"/>
          </a:schemeClr>
        </a:solidFill>
      </dgm:spPr>
      <dgm:t>
        <a:bodyPr/>
        <a:lstStyle/>
        <a:p>
          <a:pPr algn="ctr"/>
          <a:r>
            <a:rPr lang="en-US" sz="2000" b="1" dirty="0"/>
            <a:t>STAP 3:</a:t>
          </a:r>
          <a:br>
            <a:rPr lang="en-US" sz="2000" b="1" dirty="0"/>
          </a:br>
          <a:r>
            <a:rPr lang="en-US" sz="2000" b="1" dirty="0" err="1"/>
            <a:t>Indicatie</a:t>
          </a:r>
          <a:r>
            <a:rPr lang="en-US" sz="2000" b="1" dirty="0"/>
            <a:t> van de </a:t>
          </a:r>
          <a:r>
            <a:rPr lang="en-US" sz="2000" b="1" dirty="0" err="1"/>
            <a:t>resultaten</a:t>
          </a:r>
          <a:endParaRPr lang="en-US" sz="2000" b="1" dirty="0"/>
        </a:p>
      </dgm:t>
    </dgm:pt>
    <dgm:pt modelId="{6AB6ABB7-94D7-474B-82ED-A97A3E8AA0E8}" type="parTrans" cxnId="{8FA3E17A-AF30-4025-87A5-8B82F8A113A2}">
      <dgm:prSet/>
      <dgm:spPr/>
      <dgm:t>
        <a:bodyPr/>
        <a:lstStyle/>
        <a:p>
          <a:pPr algn="ctr"/>
          <a:endParaRPr lang="en-US" sz="2000" b="1"/>
        </a:p>
      </dgm:t>
    </dgm:pt>
    <dgm:pt modelId="{937CDE55-E134-4DBD-9C21-190C095B8CE4}" type="sibTrans" cxnId="{8FA3E17A-AF30-4025-87A5-8B82F8A113A2}">
      <dgm:prSet/>
      <dgm:spPr/>
      <dgm:t>
        <a:bodyPr/>
        <a:lstStyle/>
        <a:p>
          <a:pPr algn="ctr"/>
          <a:endParaRPr lang="en-US" sz="2000" b="1"/>
        </a:p>
      </dgm:t>
    </dgm:pt>
    <dgm:pt modelId="{E4DA2565-D129-48D3-89D8-325C8E2A62CB}" type="pres">
      <dgm:prSet presAssocID="{5989E6A4-F72B-46E6-A060-9A7B102AF0A0}" presName="Name0" presStyleCnt="0">
        <dgm:presLayoutVars>
          <dgm:dir/>
          <dgm:animLvl val="lvl"/>
          <dgm:resizeHandles val="exact"/>
        </dgm:presLayoutVars>
      </dgm:prSet>
      <dgm:spPr/>
    </dgm:pt>
    <dgm:pt modelId="{C839E951-2306-4396-8828-A3B62B70E2F4}" type="pres">
      <dgm:prSet presAssocID="{D3A03DA3-7B8E-441C-812D-CE86879135F0}" presName="parTxOnly" presStyleLbl="node1" presStyleIdx="0" presStyleCnt="3">
        <dgm:presLayoutVars>
          <dgm:chMax val="0"/>
          <dgm:chPref val="0"/>
          <dgm:bulletEnabled val="1"/>
        </dgm:presLayoutVars>
      </dgm:prSet>
      <dgm:spPr/>
    </dgm:pt>
    <dgm:pt modelId="{FC02701D-4AE8-4E4B-BAD9-05A3A23B91F0}" type="pres">
      <dgm:prSet presAssocID="{FC96A632-7EEE-48A5-A085-A46B2DEFD923}" presName="parTxOnlySpace" presStyleCnt="0"/>
      <dgm:spPr/>
    </dgm:pt>
    <dgm:pt modelId="{2DA39FEB-47C1-4FA0-8031-DEDF0B87ACE1}" type="pres">
      <dgm:prSet presAssocID="{CCB04922-FDDD-49B1-8E5B-0E9AECED1014}" presName="parTxOnly" presStyleLbl="node1" presStyleIdx="1" presStyleCnt="3">
        <dgm:presLayoutVars>
          <dgm:chMax val="0"/>
          <dgm:chPref val="0"/>
          <dgm:bulletEnabled val="1"/>
        </dgm:presLayoutVars>
      </dgm:prSet>
      <dgm:spPr/>
    </dgm:pt>
    <dgm:pt modelId="{E9E14D0D-C105-4562-9FFA-654EAAAC727F}" type="pres">
      <dgm:prSet presAssocID="{87C43D5F-D19E-4357-891C-BB6FD63CF536}" presName="parTxOnlySpace" presStyleCnt="0"/>
      <dgm:spPr/>
    </dgm:pt>
    <dgm:pt modelId="{F15D7504-8721-4F4B-BED4-C4A6394C9F4B}" type="pres">
      <dgm:prSet presAssocID="{967815EF-6D24-4118-BAF6-5D5C2AC8C9FC}" presName="parTxOnly" presStyleLbl="node1" presStyleIdx="2" presStyleCnt="3">
        <dgm:presLayoutVars>
          <dgm:chMax val="0"/>
          <dgm:chPref val="0"/>
          <dgm:bulletEnabled val="1"/>
        </dgm:presLayoutVars>
      </dgm:prSet>
      <dgm:spPr/>
    </dgm:pt>
  </dgm:ptLst>
  <dgm:cxnLst>
    <dgm:cxn modelId="{5500133D-DC93-4149-9AC2-926EAA927BBE}" srcId="{5989E6A4-F72B-46E6-A060-9A7B102AF0A0}" destId="{CCB04922-FDDD-49B1-8E5B-0E9AECED1014}" srcOrd="1" destOrd="0" parTransId="{0B12A93E-80D0-4D90-9F2F-A36C6F39C8EE}" sibTransId="{87C43D5F-D19E-4357-891C-BB6FD63CF536}"/>
    <dgm:cxn modelId="{66E28462-7ECF-49F4-A468-8331AA62EC19}" type="presOf" srcId="{D3A03DA3-7B8E-441C-812D-CE86879135F0}" destId="{C839E951-2306-4396-8828-A3B62B70E2F4}" srcOrd="0" destOrd="0" presId="urn:microsoft.com/office/officeart/2005/8/layout/chevron1"/>
    <dgm:cxn modelId="{662E9354-EBDB-4BCF-8CDF-9B4581CF5994}" type="presOf" srcId="{967815EF-6D24-4118-BAF6-5D5C2AC8C9FC}" destId="{F15D7504-8721-4F4B-BED4-C4A6394C9F4B}" srcOrd="0" destOrd="0" presId="urn:microsoft.com/office/officeart/2005/8/layout/chevron1"/>
    <dgm:cxn modelId="{5FE4B574-A2BA-4237-8E1C-DC605E102266}" type="presOf" srcId="{CCB04922-FDDD-49B1-8E5B-0E9AECED1014}" destId="{2DA39FEB-47C1-4FA0-8031-DEDF0B87ACE1}" srcOrd="0" destOrd="0" presId="urn:microsoft.com/office/officeart/2005/8/layout/chevron1"/>
    <dgm:cxn modelId="{8FA3E17A-AF30-4025-87A5-8B82F8A113A2}" srcId="{5989E6A4-F72B-46E6-A060-9A7B102AF0A0}" destId="{967815EF-6D24-4118-BAF6-5D5C2AC8C9FC}" srcOrd="2" destOrd="0" parTransId="{6AB6ABB7-94D7-474B-82ED-A97A3E8AA0E8}" sibTransId="{937CDE55-E134-4DBD-9C21-190C095B8CE4}"/>
    <dgm:cxn modelId="{AC286BD4-8EA5-455A-9AC0-8037ED5FD590}" type="presOf" srcId="{5989E6A4-F72B-46E6-A060-9A7B102AF0A0}" destId="{E4DA2565-D129-48D3-89D8-325C8E2A62CB}" srcOrd="0" destOrd="0" presId="urn:microsoft.com/office/officeart/2005/8/layout/chevron1"/>
    <dgm:cxn modelId="{2750ABE0-3AEC-41F1-B595-8ACF9EB0ADAC}" srcId="{5989E6A4-F72B-46E6-A060-9A7B102AF0A0}" destId="{D3A03DA3-7B8E-441C-812D-CE86879135F0}" srcOrd="0" destOrd="0" parTransId="{5E06205E-6C5A-4B02-AE87-55DF6F44E18C}" sibTransId="{FC96A632-7EEE-48A5-A085-A46B2DEFD923}"/>
    <dgm:cxn modelId="{DB18B89A-47EB-4AA5-A58F-A72B87154F4A}" type="presParOf" srcId="{E4DA2565-D129-48D3-89D8-325C8E2A62CB}" destId="{C839E951-2306-4396-8828-A3B62B70E2F4}" srcOrd="0" destOrd="0" presId="urn:microsoft.com/office/officeart/2005/8/layout/chevron1"/>
    <dgm:cxn modelId="{46CEFD1E-169A-4F9E-BFA6-D07B1DC93176}" type="presParOf" srcId="{E4DA2565-D129-48D3-89D8-325C8E2A62CB}" destId="{FC02701D-4AE8-4E4B-BAD9-05A3A23B91F0}" srcOrd="1" destOrd="0" presId="urn:microsoft.com/office/officeart/2005/8/layout/chevron1"/>
    <dgm:cxn modelId="{2F543F14-D071-4FA1-B0C4-8ECACBE71CF5}" type="presParOf" srcId="{E4DA2565-D129-48D3-89D8-325C8E2A62CB}" destId="{2DA39FEB-47C1-4FA0-8031-DEDF0B87ACE1}" srcOrd="2" destOrd="0" presId="urn:microsoft.com/office/officeart/2005/8/layout/chevron1"/>
    <dgm:cxn modelId="{00D09870-A35D-4BC4-AD70-AB8BBD000994}" type="presParOf" srcId="{E4DA2565-D129-48D3-89D8-325C8E2A62CB}" destId="{E9E14D0D-C105-4562-9FFA-654EAAAC727F}" srcOrd="3" destOrd="0" presId="urn:microsoft.com/office/officeart/2005/8/layout/chevron1"/>
    <dgm:cxn modelId="{FA08E6D0-9D81-4463-A778-0B5A359980AA}" type="presParOf" srcId="{E4DA2565-D129-48D3-89D8-325C8E2A62CB}" destId="{F15D7504-8721-4F4B-BED4-C4A6394C9F4B}"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39E951-2306-4396-8828-A3B62B70E2F4}">
      <dsp:nvSpPr>
        <dsp:cNvPr id="0" name=""/>
        <dsp:cNvSpPr/>
      </dsp:nvSpPr>
      <dsp:spPr>
        <a:xfrm>
          <a:off x="2918" y="0"/>
          <a:ext cx="3555168" cy="940033"/>
        </a:xfrm>
        <a:prstGeom prst="chevron">
          <a:avLst/>
        </a:prstGeom>
        <a:solidFill>
          <a:srgbClr val="FFC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a:t>STAP 1:</a:t>
          </a:r>
          <a:br>
            <a:rPr lang="en-US" sz="2000" b="1" kern="1200"/>
          </a:br>
          <a:r>
            <a:rPr lang="en-US" sz="2000" b="1" kern="1200"/>
            <a:t>Elementen in </a:t>
          </a:r>
          <a:br>
            <a:rPr lang="en-US" sz="2000" b="1" kern="1200"/>
          </a:br>
          <a:r>
            <a:rPr lang="en-US" sz="2000" b="1" kern="1200"/>
            <a:t>0-meting</a:t>
          </a:r>
        </a:p>
      </dsp:txBody>
      <dsp:txXfrm>
        <a:off x="472935" y="0"/>
        <a:ext cx="2615135" cy="940033"/>
      </dsp:txXfrm>
    </dsp:sp>
    <dsp:sp modelId="{2DA39FEB-47C1-4FA0-8031-DEDF0B87ACE1}">
      <dsp:nvSpPr>
        <dsp:cNvPr id="0" name=""/>
        <dsp:cNvSpPr/>
      </dsp:nvSpPr>
      <dsp:spPr>
        <a:xfrm>
          <a:off x="3202569" y="0"/>
          <a:ext cx="3555168" cy="940033"/>
        </a:xfrm>
        <a:prstGeom prst="chevron">
          <a:avLst/>
        </a:prstGeom>
        <a:solidFill>
          <a:schemeClr val="tx1">
            <a:lumMod val="50000"/>
            <a:lumOff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a:t>STAP 2:</a:t>
          </a:r>
          <a:br>
            <a:rPr lang="en-US" sz="2000" b="1" kern="1200"/>
          </a:br>
          <a:r>
            <a:rPr lang="en-US" sz="2000" b="1" kern="1200"/>
            <a:t>Database / methoden</a:t>
          </a:r>
        </a:p>
      </dsp:txBody>
      <dsp:txXfrm>
        <a:off x="3672586" y="0"/>
        <a:ext cx="2615135" cy="940033"/>
      </dsp:txXfrm>
    </dsp:sp>
    <dsp:sp modelId="{F15D7504-8721-4F4B-BED4-C4A6394C9F4B}">
      <dsp:nvSpPr>
        <dsp:cNvPr id="0" name=""/>
        <dsp:cNvSpPr/>
      </dsp:nvSpPr>
      <dsp:spPr>
        <a:xfrm>
          <a:off x="6402221" y="0"/>
          <a:ext cx="3555168" cy="940033"/>
        </a:xfrm>
        <a:prstGeom prst="chevron">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marL="0" lvl="0" indent="0" algn="ctr" defTabSz="889000">
            <a:lnSpc>
              <a:spcPct val="90000"/>
            </a:lnSpc>
            <a:spcBef>
              <a:spcPct val="0"/>
            </a:spcBef>
            <a:spcAft>
              <a:spcPct val="35000"/>
            </a:spcAft>
            <a:buNone/>
          </a:pPr>
          <a:r>
            <a:rPr lang="en-US" sz="2000" b="1" kern="1200" dirty="0"/>
            <a:t>STAP 3:</a:t>
          </a:r>
          <a:br>
            <a:rPr lang="en-US" sz="2000" b="1" kern="1200" dirty="0"/>
          </a:br>
          <a:r>
            <a:rPr lang="en-US" sz="2000" b="1" kern="1200" dirty="0" err="1"/>
            <a:t>Indicatie</a:t>
          </a:r>
          <a:r>
            <a:rPr lang="en-US" sz="2000" b="1" kern="1200" dirty="0"/>
            <a:t> van de </a:t>
          </a:r>
          <a:r>
            <a:rPr lang="en-US" sz="2000" b="1" kern="1200" dirty="0" err="1"/>
            <a:t>resultaten</a:t>
          </a:r>
          <a:endParaRPr lang="en-US" sz="2000" b="1" kern="1200" dirty="0"/>
        </a:p>
      </dsp:txBody>
      <dsp:txXfrm>
        <a:off x="6872238" y="0"/>
        <a:ext cx="2615135" cy="940033"/>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640" y="4955545"/>
            <a:ext cx="36387246" cy="10541917"/>
          </a:xfrm>
        </p:spPr>
        <p:txBody>
          <a:bodyPr anchor="b"/>
          <a:lstStyle>
            <a:lvl1pPr algn="ctr">
              <a:defRPr sz="26492"/>
            </a:lvl1pPr>
          </a:lstStyle>
          <a:p>
            <a:r>
              <a:rPr lang="en-US"/>
              <a:t>Click to edit Master title style</a:t>
            </a:r>
            <a:endParaRPr lang="en-US" dirty="0"/>
          </a:p>
        </p:txBody>
      </p:sp>
      <p:sp>
        <p:nvSpPr>
          <p:cNvPr id="3" name="Subtitle 2"/>
          <p:cNvSpPr>
            <a:spLocks noGrp="1"/>
          </p:cNvSpPr>
          <p:nvPr>
            <p:ph type="subTitle" idx="1"/>
          </p:nvPr>
        </p:nvSpPr>
        <p:spPr>
          <a:xfrm>
            <a:off x="5351066" y="15903998"/>
            <a:ext cx="32106394" cy="7310649"/>
          </a:xfrm>
        </p:spPr>
        <p:txBody>
          <a:bodyPr/>
          <a:lstStyle>
            <a:lvl1pPr marL="0" indent="0" algn="ctr">
              <a:buNone/>
              <a:defRPr sz="10597"/>
            </a:lvl1pPr>
            <a:lvl2pPr marL="2018675" indent="0" algn="ctr">
              <a:buNone/>
              <a:defRPr sz="8831"/>
            </a:lvl2pPr>
            <a:lvl3pPr marL="4037350" indent="0" algn="ctr">
              <a:buNone/>
              <a:defRPr sz="7948"/>
            </a:lvl3pPr>
            <a:lvl4pPr marL="6056025" indent="0" algn="ctr">
              <a:buNone/>
              <a:defRPr sz="7064"/>
            </a:lvl4pPr>
            <a:lvl5pPr marL="8074701" indent="0" algn="ctr">
              <a:buNone/>
              <a:defRPr sz="7064"/>
            </a:lvl5pPr>
            <a:lvl6pPr marL="10093376" indent="0" algn="ctr">
              <a:buNone/>
              <a:defRPr sz="7064"/>
            </a:lvl6pPr>
            <a:lvl7pPr marL="12112051" indent="0" algn="ctr">
              <a:buNone/>
              <a:defRPr sz="7064"/>
            </a:lvl7pPr>
            <a:lvl8pPr marL="14130726" indent="0" algn="ctr">
              <a:buNone/>
              <a:defRPr sz="7064"/>
            </a:lvl8pPr>
            <a:lvl9pPr marL="16149401" indent="0" algn="ctr">
              <a:buNone/>
              <a:defRPr sz="70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918B9E-E46E-4D7A-B642-91E0AD04A4E3}"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957429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18B9E-E46E-4D7A-B642-91E0AD04A4E3}"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22876105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634853" y="1612128"/>
            <a:ext cx="9230588" cy="25660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43088" y="1612128"/>
            <a:ext cx="27156658" cy="25660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18B9E-E46E-4D7A-B642-91E0AD04A4E3}"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2874414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918B9E-E46E-4D7A-B642-91E0AD04A4E3}"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2258234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20792" y="7548975"/>
            <a:ext cx="36922353" cy="12595626"/>
          </a:xfrm>
        </p:spPr>
        <p:txBody>
          <a:bodyPr anchor="b"/>
          <a:lstStyle>
            <a:lvl1pPr>
              <a:defRPr sz="26492"/>
            </a:lvl1pPr>
          </a:lstStyle>
          <a:p>
            <a:r>
              <a:rPr lang="en-US"/>
              <a:t>Click to edit Master title style</a:t>
            </a:r>
            <a:endParaRPr lang="en-US" dirty="0"/>
          </a:p>
        </p:txBody>
      </p:sp>
      <p:sp>
        <p:nvSpPr>
          <p:cNvPr id="3" name="Text Placeholder 2"/>
          <p:cNvSpPr>
            <a:spLocks noGrp="1"/>
          </p:cNvSpPr>
          <p:nvPr>
            <p:ph type="body" idx="1"/>
          </p:nvPr>
        </p:nvSpPr>
        <p:spPr>
          <a:xfrm>
            <a:off x="2920792" y="20263761"/>
            <a:ext cx="36922353" cy="6623742"/>
          </a:xfrm>
        </p:spPr>
        <p:txBody>
          <a:bodyPr/>
          <a:lstStyle>
            <a:lvl1pPr marL="0" indent="0">
              <a:buNone/>
              <a:defRPr sz="10597">
                <a:solidFill>
                  <a:schemeClr val="tx1"/>
                </a:solidFill>
              </a:defRPr>
            </a:lvl1pPr>
            <a:lvl2pPr marL="2018675" indent="0">
              <a:buNone/>
              <a:defRPr sz="8831">
                <a:solidFill>
                  <a:schemeClr val="tx1">
                    <a:tint val="75000"/>
                  </a:schemeClr>
                </a:solidFill>
              </a:defRPr>
            </a:lvl2pPr>
            <a:lvl3pPr marL="4037350" indent="0">
              <a:buNone/>
              <a:defRPr sz="7948">
                <a:solidFill>
                  <a:schemeClr val="tx1">
                    <a:tint val="75000"/>
                  </a:schemeClr>
                </a:solidFill>
              </a:defRPr>
            </a:lvl3pPr>
            <a:lvl4pPr marL="6056025" indent="0">
              <a:buNone/>
              <a:defRPr sz="7064">
                <a:solidFill>
                  <a:schemeClr val="tx1">
                    <a:tint val="75000"/>
                  </a:schemeClr>
                </a:solidFill>
              </a:defRPr>
            </a:lvl4pPr>
            <a:lvl5pPr marL="8074701" indent="0">
              <a:buNone/>
              <a:defRPr sz="7064">
                <a:solidFill>
                  <a:schemeClr val="tx1">
                    <a:tint val="75000"/>
                  </a:schemeClr>
                </a:solidFill>
              </a:defRPr>
            </a:lvl5pPr>
            <a:lvl6pPr marL="10093376" indent="0">
              <a:buNone/>
              <a:defRPr sz="7064">
                <a:solidFill>
                  <a:schemeClr val="tx1">
                    <a:tint val="75000"/>
                  </a:schemeClr>
                </a:solidFill>
              </a:defRPr>
            </a:lvl6pPr>
            <a:lvl7pPr marL="12112051" indent="0">
              <a:buNone/>
              <a:defRPr sz="7064">
                <a:solidFill>
                  <a:schemeClr val="tx1">
                    <a:tint val="75000"/>
                  </a:schemeClr>
                </a:solidFill>
              </a:defRPr>
            </a:lvl7pPr>
            <a:lvl8pPr marL="14130726" indent="0">
              <a:buNone/>
              <a:defRPr sz="7064">
                <a:solidFill>
                  <a:schemeClr val="tx1">
                    <a:tint val="75000"/>
                  </a:schemeClr>
                </a:solidFill>
              </a:defRPr>
            </a:lvl8pPr>
            <a:lvl9pPr marL="16149401" indent="0">
              <a:buNone/>
              <a:defRPr sz="70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918B9E-E46E-4D7A-B642-91E0AD04A4E3}" type="datetimeFigureOut">
              <a:rPr lang="en-US" smtClean="0"/>
              <a:t>5/31/2025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2846086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943086" y="8060641"/>
            <a:ext cx="18193623" cy="192123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1671816" y="8060641"/>
            <a:ext cx="18193623" cy="192123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918B9E-E46E-4D7A-B642-91E0AD04A4E3}"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1894620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48662" y="1612135"/>
            <a:ext cx="36922353" cy="5852729"/>
          </a:xfrm>
        </p:spPr>
        <p:txBody>
          <a:bodyPr/>
          <a:lstStyle/>
          <a:p>
            <a:r>
              <a:rPr lang="en-US"/>
              <a:t>Click to edit Master title style</a:t>
            </a:r>
            <a:endParaRPr lang="en-US" dirty="0"/>
          </a:p>
        </p:txBody>
      </p:sp>
      <p:sp>
        <p:nvSpPr>
          <p:cNvPr id="3" name="Text Placeholder 2"/>
          <p:cNvSpPr>
            <a:spLocks noGrp="1"/>
          </p:cNvSpPr>
          <p:nvPr>
            <p:ph type="body" idx="1"/>
          </p:nvPr>
        </p:nvSpPr>
        <p:spPr>
          <a:xfrm>
            <a:off x="2948666" y="7422802"/>
            <a:ext cx="18110010" cy="3637800"/>
          </a:xfrm>
        </p:spPr>
        <p:txBody>
          <a:bodyPr anchor="b"/>
          <a:lstStyle>
            <a:lvl1pPr marL="0" indent="0">
              <a:buNone/>
              <a:defRPr sz="10597" b="1"/>
            </a:lvl1pPr>
            <a:lvl2pPr marL="2018675" indent="0">
              <a:buNone/>
              <a:defRPr sz="8831" b="1"/>
            </a:lvl2pPr>
            <a:lvl3pPr marL="4037350" indent="0">
              <a:buNone/>
              <a:defRPr sz="7948" b="1"/>
            </a:lvl3pPr>
            <a:lvl4pPr marL="6056025" indent="0">
              <a:buNone/>
              <a:defRPr sz="7064" b="1"/>
            </a:lvl4pPr>
            <a:lvl5pPr marL="8074701" indent="0">
              <a:buNone/>
              <a:defRPr sz="7064" b="1"/>
            </a:lvl5pPr>
            <a:lvl6pPr marL="10093376" indent="0">
              <a:buNone/>
              <a:defRPr sz="7064" b="1"/>
            </a:lvl6pPr>
            <a:lvl7pPr marL="12112051" indent="0">
              <a:buNone/>
              <a:defRPr sz="7064" b="1"/>
            </a:lvl7pPr>
            <a:lvl8pPr marL="14130726" indent="0">
              <a:buNone/>
              <a:defRPr sz="7064" b="1"/>
            </a:lvl8pPr>
            <a:lvl9pPr marL="16149401" indent="0">
              <a:buNone/>
              <a:defRPr sz="7064" b="1"/>
            </a:lvl9pPr>
          </a:lstStyle>
          <a:p>
            <a:pPr lvl="0"/>
            <a:r>
              <a:rPr lang="en-US"/>
              <a:t>Click to edit Master text styles</a:t>
            </a:r>
          </a:p>
        </p:txBody>
      </p:sp>
      <p:sp>
        <p:nvSpPr>
          <p:cNvPr id="4" name="Content Placeholder 3"/>
          <p:cNvSpPr>
            <a:spLocks noGrp="1"/>
          </p:cNvSpPr>
          <p:nvPr>
            <p:ph sz="half" idx="2"/>
          </p:nvPr>
        </p:nvSpPr>
        <p:spPr>
          <a:xfrm>
            <a:off x="2948666" y="11060602"/>
            <a:ext cx="18110010" cy="16268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1671818" y="7422802"/>
            <a:ext cx="18199199" cy="3637800"/>
          </a:xfrm>
        </p:spPr>
        <p:txBody>
          <a:bodyPr anchor="b"/>
          <a:lstStyle>
            <a:lvl1pPr marL="0" indent="0">
              <a:buNone/>
              <a:defRPr sz="10597" b="1"/>
            </a:lvl1pPr>
            <a:lvl2pPr marL="2018675" indent="0">
              <a:buNone/>
              <a:defRPr sz="8831" b="1"/>
            </a:lvl2pPr>
            <a:lvl3pPr marL="4037350" indent="0">
              <a:buNone/>
              <a:defRPr sz="7948" b="1"/>
            </a:lvl3pPr>
            <a:lvl4pPr marL="6056025" indent="0">
              <a:buNone/>
              <a:defRPr sz="7064" b="1"/>
            </a:lvl4pPr>
            <a:lvl5pPr marL="8074701" indent="0">
              <a:buNone/>
              <a:defRPr sz="7064" b="1"/>
            </a:lvl5pPr>
            <a:lvl6pPr marL="10093376" indent="0">
              <a:buNone/>
              <a:defRPr sz="7064" b="1"/>
            </a:lvl6pPr>
            <a:lvl7pPr marL="12112051" indent="0">
              <a:buNone/>
              <a:defRPr sz="7064" b="1"/>
            </a:lvl7pPr>
            <a:lvl8pPr marL="14130726" indent="0">
              <a:buNone/>
              <a:defRPr sz="7064" b="1"/>
            </a:lvl8pPr>
            <a:lvl9pPr marL="16149401" indent="0">
              <a:buNone/>
              <a:defRPr sz="7064" b="1"/>
            </a:lvl9pPr>
          </a:lstStyle>
          <a:p>
            <a:pPr lvl="0"/>
            <a:r>
              <a:rPr lang="en-US"/>
              <a:t>Click to edit Master text styles</a:t>
            </a:r>
          </a:p>
        </p:txBody>
      </p:sp>
      <p:sp>
        <p:nvSpPr>
          <p:cNvPr id="6" name="Content Placeholder 5"/>
          <p:cNvSpPr>
            <a:spLocks noGrp="1"/>
          </p:cNvSpPr>
          <p:nvPr>
            <p:ph sz="quarter" idx="4"/>
          </p:nvPr>
        </p:nvSpPr>
        <p:spPr>
          <a:xfrm>
            <a:off x="21671818" y="11060602"/>
            <a:ext cx="18199199" cy="162684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918B9E-E46E-4D7A-B642-91E0AD04A4E3}" type="datetimeFigureOut">
              <a:rPr lang="en-US" smtClean="0"/>
              <a:t>5/31/2025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4157627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918B9E-E46E-4D7A-B642-91E0AD04A4E3}" type="datetimeFigureOut">
              <a:rPr lang="en-US" smtClean="0"/>
              <a:t>5/31/2025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2024041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18B9E-E46E-4D7A-B642-91E0AD04A4E3}" type="datetimeFigureOut">
              <a:rPr lang="en-US" smtClean="0"/>
              <a:t>5/31/2025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527684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662" y="2018665"/>
            <a:ext cx="13806864" cy="7065328"/>
          </a:xfrm>
        </p:spPr>
        <p:txBody>
          <a:bodyPr anchor="b"/>
          <a:lstStyle>
            <a:lvl1pPr>
              <a:defRPr sz="14129"/>
            </a:lvl1pPr>
          </a:lstStyle>
          <a:p>
            <a:r>
              <a:rPr lang="en-US"/>
              <a:t>Click to edit Master title style</a:t>
            </a:r>
            <a:endParaRPr lang="en-US" dirty="0"/>
          </a:p>
        </p:txBody>
      </p:sp>
      <p:sp>
        <p:nvSpPr>
          <p:cNvPr id="3" name="Content Placeholder 2"/>
          <p:cNvSpPr>
            <a:spLocks noGrp="1"/>
          </p:cNvSpPr>
          <p:nvPr>
            <p:ph idx="1"/>
          </p:nvPr>
        </p:nvSpPr>
        <p:spPr>
          <a:xfrm>
            <a:off x="18199199" y="4359762"/>
            <a:ext cx="21671816" cy="21518408"/>
          </a:xfrm>
        </p:spPr>
        <p:txBody>
          <a:bodyPr/>
          <a:lstStyle>
            <a:lvl1pPr>
              <a:defRPr sz="14129"/>
            </a:lvl1pPr>
            <a:lvl2pPr>
              <a:defRPr sz="12363"/>
            </a:lvl2pPr>
            <a:lvl3pPr>
              <a:defRPr sz="10597"/>
            </a:lvl3pPr>
            <a:lvl4pPr>
              <a:defRPr sz="8831"/>
            </a:lvl4pPr>
            <a:lvl5pPr>
              <a:defRPr sz="8831"/>
            </a:lvl5pPr>
            <a:lvl6pPr>
              <a:defRPr sz="8831"/>
            </a:lvl6pPr>
            <a:lvl7pPr>
              <a:defRPr sz="8831"/>
            </a:lvl7pPr>
            <a:lvl8pPr>
              <a:defRPr sz="8831"/>
            </a:lvl8pPr>
            <a:lvl9pPr>
              <a:defRPr sz="883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948662" y="9083992"/>
            <a:ext cx="13806864" cy="16829220"/>
          </a:xfrm>
        </p:spPr>
        <p:txBody>
          <a:bodyPr/>
          <a:lstStyle>
            <a:lvl1pPr marL="0" indent="0">
              <a:buNone/>
              <a:defRPr sz="7064"/>
            </a:lvl1pPr>
            <a:lvl2pPr marL="2018675" indent="0">
              <a:buNone/>
              <a:defRPr sz="6181"/>
            </a:lvl2pPr>
            <a:lvl3pPr marL="4037350" indent="0">
              <a:buNone/>
              <a:defRPr sz="5298"/>
            </a:lvl3pPr>
            <a:lvl4pPr marL="6056025" indent="0">
              <a:buNone/>
              <a:defRPr sz="4415"/>
            </a:lvl4pPr>
            <a:lvl5pPr marL="8074701" indent="0">
              <a:buNone/>
              <a:defRPr sz="4415"/>
            </a:lvl5pPr>
            <a:lvl6pPr marL="10093376" indent="0">
              <a:buNone/>
              <a:defRPr sz="4415"/>
            </a:lvl6pPr>
            <a:lvl7pPr marL="12112051" indent="0">
              <a:buNone/>
              <a:defRPr sz="4415"/>
            </a:lvl7pPr>
            <a:lvl8pPr marL="14130726" indent="0">
              <a:buNone/>
              <a:defRPr sz="4415"/>
            </a:lvl8pPr>
            <a:lvl9pPr marL="1614940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7F918B9E-E46E-4D7A-B642-91E0AD04A4E3}"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5514325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48662" y="2018665"/>
            <a:ext cx="13806864" cy="7065328"/>
          </a:xfrm>
        </p:spPr>
        <p:txBody>
          <a:bodyPr anchor="b"/>
          <a:lstStyle>
            <a:lvl1pPr>
              <a:defRPr sz="14129"/>
            </a:lvl1pPr>
          </a:lstStyle>
          <a:p>
            <a:r>
              <a:rPr lang="en-US"/>
              <a:t>Click to edit Master title style</a:t>
            </a:r>
            <a:endParaRPr lang="en-US" dirty="0"/>
          </a:p>
        </p:txBody>
      </p:sp>
      <p:sp>
        <p:nvSpPr>
          <p:cNvPr id="3" name="Picture Placeholder 2"/>
          <p:cNvSpPr>
            <a:spLocks noGrp="1" noChangeAspect="1"/>
          </p:cNvSpPr>
          <p:nvPr>
            <p:ph type="pic" idx="1"/>
          </p:nvPr>
        </p:nvSpPr>
        <p:spPr>
          <a:xfrm>
            <a:off x="18199199" y="4359762"/>
            <a:ext cx="21671816" cy="21518408"/>
          </a:xfrm>
        </p:spPr>
        <p:txBody>
          <a:bodyPr anchor="t"/>
          <a:lstStyle>
            <a:lvl1pPr marL="0" indent="0">
              <a:buNone/>
              <a:defRPr sz="14129"/>
            </a:lvl1pPr>
            <a:lvl2pPr marL="2018675" indent="0">
              <a:buNone/>
              <a:defRPr sz="12363"/>
            </a:lvl2pPr>
            <a:lvl3pPr marL="4037350" indent="0">
              <a:buNone/>
              <a:defRPr sz="10597"/>
            </a:lvl3pPr>
            <a:lvl4pPr marL="6056025" indent="0">
              <a:buNone/>
              <a:defRPr sz="8831"/>
            </a:lvl4pPr>
            <a:lvl5pPr marL="8074701" indent="0">
              <a:buNone/>
              <a:defRPr sz="8831"/>
            </a:lvl5pPr>
            <a:lvl6pPr marL="10093376" indent="0">
              <a:buNone/>
              <a:defRPr sz="8831"/>
            </a:lvl6pPr>
            <a:lvl7pPr marL="12112051" indent="0">
              <a:buNone/>
              <a:defRPr sz="8831"/>
            </a:lvl7pPr>
            <a:lvl8pPr marL="14130726" indent="0">
              <a:buNone/>
              <a:defRPr sz="8831"/>
            </a:lvl8pPr>
            <a:lvl9pPr marL="16149401" indent="0">
              <a:buNone/>
              <a:defRPr sz="8831"/>
            </a:lvl9pPr>
          </a:lstStyle>
          <a:p>
            <a:r>
              <a:rPr lang="en-US"/>
              <a:t>Click icon to add picture</a:t>
            </a:r>
            <a:endParaRPr lang="en-US" dirty="0"/>
          </a:p>
        </p:txBody>
      </p:sp>
      <p:sp>
        <p:nvSpPr>
          <p:cNvPr id="4" name="Text Placeholder 3"/>
          <p:cNvSpPr>
            <a:spLocks noGrp="1"/>
          </p:cNvSpPr>
          <p:nvPr>
            <p:ph type="body" sz="half" idx="2"/>
          </p:nvPr>
        </p:nvSpPr>
        <p:spPr>
          <a:xfrm>
            <a:off x="2948662" y="9083992"/>
            <a:ext cx="13806864" cy="16829220"/>
          </a:xfrm>
        </p:spPr>
        <p:txBody>
          <a:bodyPr/>
          <a:lstStyle>
            <a:lvl1pPr marL="0" indent="0">
              <a:buNone/>
              <a:defRPr sz="7064"/>
            </a:lvl1pPr>
            <a:lvl2pPr marL="2018675" indent="0">
              <a:buNone/>
              <a:defRPr sz="6181"/>
            </a:lvl2pPr>
            <a:lvl3pPr marL="4037350" indent="0">
              <a:buNone/>
              <a:defRPr sz="5298"/>
            </a:lvl3pPr>
            <a:lvl4pPr marL="6056025" indent="0">
              <a:buNone/>
              <a:defRPr sz="4415"/>
            </a:lvl4pPr>
            <a:lvl5pPr marL="8074701" indent="0">
              <a:buNone/>
              <a:defRPr sz="4415"/>
            </a:lvl5pPr>
            <a:lvl6pPr marL="10093376" indent="0">
              <a:buNone/>
              <a:defRPr sz="4415"/>
            </a:lvl6pPr>
            <a:lvl7pPr marL="12112051" indent="0">
              <a:buNone/>
              <a:defRPr sz="4415"/>
            </a:lvl7pPr>
            <a:lvl8pPr marL="14130726" indent="0">
              <a:buNone/>
              <a:defRPr sz="4415"/>
            </a:lvl8pPr>
            <a:lvl9pPr marL="16149401" indent="0">
              <a:buNone/>
              <a:defRPr sz="4415"/>
            </a:lvl9pPr>
          </a:lstStyle>
          <a:p>
            <a:pPr lvl="0"/>
            <a:r>
              <a:rPr lang="en-US"/>
              <a:t>Click to edit Master text styles</a:t>
            </a:r>
          </a:p>
        </p:txBody>
      </p:sp>
      <p:sp>
        <p:nvSpPr>
          <p:cNvPr id="5" name="Date Placeholder 4"/>
          <p:cNvSpPr>
            <a:spLocks noGrp="1"/>
          </p:cNvSpPr>
          <p:nvPr>
            <p:ph type="dt" sz="half" idx="10"/>
          </p:nvPr>
        </p:nvSpPr>
        <p:spPr/>
        <p:txBody>
          <a:bodyPr/>
          <a:lstStyle/>
          <a:p>
            <a:fld id="{7F918B9E-E46E-4D7A-B642-91E0AD04A4E3}" type="datetimeFigureOut">
              <a:rPr lang="en-US" smtClean="0"/>
              <a:t>5/31/2025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CB6354-A2F3-402B-8CE4-25E6A6B9E544}" type="slidenum">
              <a:rPr lang="en-US" smtClean="0"/>
              <a:t>‹#›</a:t>
            </a:fld>
            <a:endParaRPr lang="en-US"/>
          </a:p>
        </p:txBody>
      </p:sp>
    </p:spTree>
    <p:extLst>
      <p:ext uri="{BB962C8B-B14F-4D97-AF65-F5344CB8AC3E}">
        <p14:creationId xmlns:p14="http://schemas.microsoft.com/office/powerpoint/2010/main" val="4022241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43086" y="1612135"/>
            <a:ext cx="36922353" cy="585272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943086" y="8060641"/>
            <a:ext cx="36922353" cy="192123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943086" y="28065058"/>
            <a:ext cx="9631918" cy="1612128"/>
          </a:xfrm>
          <a:prstGeom prst="rect">
            <a:avLst/>
          </a:prstGeom>
        </p:spPr>
        <p:txBody>
          <a:bodyPr vert="horz" lIns="91440" tIns="45720" rIns="91440" bIns="45720" rtlCol="0" anchor="ctr"/>
          <a:lstStyle>
            <a:lvl1pPr algn="l">
              <a:defRPr sz="5298">
                <a:solidFill>
                  <a:schemeClr val="tx1">
                    <a:tint val="75000"/>
                  </a:schemeClr>
                </a:solidFill>
              </a:defRPr>
            </a:lvl1pPr>
          </a:lstStyle>
          <a:p>
            <a:fld id="{7F918B9E-E46E-4D7A-B642-91E0AD04A4E3}" type="datetimeFigureOut">
              <a:rPr lang="en-US" smtClean="0"/>
              <a:t>5/31/2025</a:t>
            </a:fld>
            <a:endParaRPr lang="en-US"/>
          </a:p>
        </p:txBody>
      </p:sp>
      <p:sp>
        <p:nvSpPr>
          <p:cNvPr id="5" name="Footer Placeholder 4"/>
          <p:cNvSpPr>
            <a:spLocks noGrp="1"/>
          </p:cNvSpPr>
          <p:nvPr>
            <p:ph type="ftr" sz="quarter" idx="3"/>
          </p:nvPr>
        </p:nvSpPr>
        <p:spPr>
          <a:xfrm>
            <a:off x="14180324" y="28065058"/>
            <a:ext cx="14447877" cy="1612128"/>
          </a:xfrm>
          <a:prstGeom prst="rect">
            <a:avLst/>
          </a:prstGeom>
        </p:spPr>
        <p:txBody>
          <a:bodyPr vert="horz" lIns="91440" tIns="45720" rIns="91440" bIns="45720" rtlCol="0" anchor="ctr"/>
          <a:lstStyle>
            <a:lvl1pPr algn="ctr">
              <a:defRPr sz="5298">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233521" y="28065058"/>
            <a:ext cx="9631918" cy="1612128"/>
          </a:xfrm>
          <a:prstGeom prst="rect">
            <a:avLst/>
          </a:prstGeom>
        </p:spPr>
        <p:txBody>
          <a:bodyPr vert="horz" lIns="91440" tIns="45720" rIns="91440" bIns="45720" rtlCol="0" anchor="ctr"/>
          <a:lstStyle>
            <a:lvl1pPr algn="r">
              <a:defRPr sz="5298">
                <a:solidFill>
                  <a:schemeClr val="tx1">
                    <a:tint val="75000"/>
                  </a:schemeClr>
                </a:solidFill>
              </a:defRPr>
            </a:lvl1pPr>
          </a:lstStyle>
          <a:p>
            <a:fld id="{2BCB6354-A2F3-402B-8CE4-25E6A6B9E544}" type="slidenum">
              <a:rPr lang="en-US" smtClean="0"/>
              <a:t>‹#›</a:t>
            </a:fld>
            <a:endParaRPr lang="en-US"/>
          </a:p>
        </p:txBody>
      </p:sp>
    </p:spTree>
    <p:extLst>
      <p:ext uri="{BB962C8B-B14F-4D97-AF65-F5344CB8AC3E}">
        <p14:creationId xmlns:p14="http://schemas.microsoft.com/office/powerpoint/2010/main" val="32080119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037350" rtl="0" eaLnBrk="1" latinLnBrk="0" hangingPunct="1">
        <a:lnSpc>
          <a:spcPct val="90000"/>
        </a:lnSpc>
        <a:spcBef>
          <a:spcPct val="0"/>
        </a:spcBef>
        <a:buNone/>
        <a:defRPr sz="19427" kern="1200">
          <a:solidFill>
            <a:schemeClr val="tx1"/>
          </a:solidFill>
          <a:latin typeface="+mj-lt"/>
          <a:ea typeface="+mj-ea"/>
          <a:cs typeface="+mj-cs"/>
        </a:defRPr>
      </a:lvl1pPr>
    </p:titleStyle>
    <p:bodyStyle>
      <a:lvl1pPr marL="1009338" indent="-1009338" algn="l" defTabSz="4037350" rtl="0" eaLnBrk="1" latinLnBrk="0" hangingPunct="1">
        <a:lnSpc>
          <a:spcPct val="90000"/>
        </a:lnSpc>
        <a:spcBef>
          <a:spcPts val="4415"/>
        </a:spcBef>
        <a:buFont typeface="Arial" panose="020B0604020202020204" pitchFamily="34" charset="0"/>
        <a:buChar char="•"/>
        <a:defRPr sz="12363" kern="1200">
          <a:solidFill>
            <a:schemeClr val="tx1"/>
          </a:solidFill>
          <a:latin typeface="+mn-lt"/>
          <a:ea typeface="+mn-ea"/>
          <a:cs typeface="+mn-cs"/>
        </a:defRPr>
      </a:lvl1pPr>
      <a:lvl2pPr marL="3028013" indent="-1009338" algn="l" defTabSz="4037350" rtl="0" eaLnBrk="1" latinLnBrk="0" hangingPunct="1">
        <a:lnSpc>
          <a:spcPct val="90000"/>
        </a:lnSpc>
        <a:spcBef>
          <a:spcPts val="2208"/>
        </a:spcBef>
        <a:buFont typeface="Arial" panose="020B0604020202020204" pitchFamily="34" charset="0"/>
        <a:buChar char="•"/>
        <a:defRPr sz="10597" kern="1200">
          <a:solidFill>
            <a:schemeClr val="tx1"/>
          </a:solidFill>
          <a:latin typeface="+mn-lt"/>
          <a:ea typeface="+mn-ea"/>
          <a:cs typeface="+mn-cs"/>
        </a:defRPr>
      </a:lvl2pPr>
      <a:lvl3pPr marL="5046688" indent="-1009338" algn="l" defTabSz="4037350" rtl="0" eaLnBrk="1" latinLnBrk="0" hangingPunct="1">
        <a:lnSpc>
          <a:spcPct val="90000"/>
        </a:lnSpc>
        <a:spcBef>
          <a:spcPts val="2208"/>
        </a:spcBef>
        <a:buFont typeface="Arial" panose="020B0604020202020204" pitchFamily="34" charset="0"/>
        <a:buChar char="•"/>
        <a:defRPr sz="8831" kern="1200">
          <a:solidFill>
            <a:schemeClr val="tx1"/>
          </a:solidFill>
          <a:latin typeface="+mn-lt"/>
          <a:ea typeface="+mn-ea"/>
          <a:cs typeface="+mn-cs"/>
        </a:defRPr>
      </a:lvl3pPr>
      <a:lvl4pPr marL="7065363"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4pPr>
      <a:lvl5pPr marL="9084038"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5pPr>
      <a:lvl6pPr marL="11102713"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6pPr>
      <a:lvl7pPr marL="13121389"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7pPr>
      <a:lvl8pPr marL="15140064"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8pPr>
      <a:lvl9pPr marL="17158739" indent="-1009338" algn="l" defTabSz="4037350" rtl="0" eaLnBrk="1" latinLnBrk="0" hangingPunct="1">
        <a:lnSpc>
          <a:spcPct val="90000"/>
        </a:lnSpc>
        <a:spcBef>
          <a:spcPts val="2208"/>
        </a:spcBef>
        <a:buFont typeface="Arial" panose="020B0604020202020204" pitchFamily="34" charset="0"/>
        <a:buChar char="•"/>
        <a:defRPr sz="7948" kern="1200">
          <a:solidFill>
            <a:schemeClr val="tx1"/>
          </a:solidFill>
          <a:latin typeface="+mn-lt"/>
          <a:ea typeface="+mn-ea"/>
          <a:cs typeface="+mn-cs"/>
        </a:defRPr>
      </a:lvl9pPr>
    </p:bodyStyle>
    <p:otherStyle>
      <a:defPPr>
        <a:defRPr lang="en-US"/>
      </a:defPPr>
      <a:lvl1pPr marL="0" algn="l" defTabSz="4037350" rtl="0" eaLnBrk="1" latinLnBrk="0" hangingPunct="1">
        <a:defRPr sz="7948" kern="1200">
          <a:solidFill>
            <a:schemeClr val="tx1"/>
          </a:solidFill>
          <a:latin typeface="+mn-lt"/>
          <a:ea typeface="+mn-ea"/>
          <a:cs typeface="+mn-cs"/>
        </a:defRPr>
      </a:lvl1pPr>
      <a:lvl2pPr marL="2018675" algn="l" defTabSz="4037350" rtl="0" eaLnBrk="1" latinLnBrk="0" hangingPunct="1">
        <a:defRPr sz="7948" kern="1200">
          <a:solidFill>
            <a:schemeClr val="tx1"/>
          </a:solidFill>
          <a:latin typeface="+mn-lt"/>
          <a:ea typeface="+mn-ea"/>
          <a:cs typeface="+mn-cs"/>
        </a:defRPr>
      </a:lvl2pPr>
      <a:lvl3pPr marL="4037350" algn="l" defTabSz="4037350" rtl="0" eaLnBrk="1" latinLnBrk="0" hangingPunct="1">
        <a:defRPr sz="7948" kern="1200">
          <a:solidFill>
            <a:schemeClr val="tx1"/>
          </a:solidFill>
          <a:latin typeface="+mn-lt"/>
          <a:ea typeface="+mn-ea"/>
          <a:cs typeface="+mn-cs"/>
        </a:defRPr>
      </a:lvl3pPr>
      <a:lvl4pPr marL="6056025" algn="l" defTabSz="4037350" rtl="0" eaLnBrk="1" latinLnBrk="0" hangingPunct="1">
        <a:defRPr sz="7948" kern="1200">
          <a:solidFill>
            <a:schemeClr val="tx1"/>
          </a:solidFill>
          <a:latin typeface="+mn-lt"/>
          <a:ea typeface="+mn-ea"/>
          <a:cs typeface="+mn-cs"/>
        </a:defRPr>
      </a:lvl4pPr>
      <a:lvl5pPr marL="8074701" algn="l" defTabSz="4037350" rtl="0" eaLnBrk="1" latinLnBrk="0" hangingPunct="1">
        <a:defRPr sz="7948" kern="1200">
          <a:solidFill>
            <a:schemeClr val="tx1"/>
          </a:solidFill>
          <a:latin typeface="+mn-lt"/>
          <a:ea typeface="+mn-ea"/>
          <a:cs typeface="+mn-cs"/>
        </a:defRPr>
      </a:lvl5pPr>
      <a:lvl6pPr marL="10093376" algn="l" defTabSz="4037350" rtl="0" eaLnBrk="1" latinLnBrk="0" hangingPunct="1">
        <a:defRPr sz="7948" kern="1200">
          <a:solidFill>
            <a:schemeClr val="tx1"/>
          </a:solidFill>
          <a:latin typeface="+mn-lt"/>
          <a:ea typeface="+mn-ea"/>
          <a:cs typeface="+mn-cs"/>
        </a:defRPr>
      </a:lvl6pPr>
      <a:lvl7pPr marL="12112051" algn="l" defTabSz="4037350" rtl="0" eaLnBrk="1" latinLnBrk="0" hangingPunct="1">
        <a:defRPr sz="7948" kern="1200">
          <a:solidFill>
            <a:schemeClr val="tx1"/>
          </a:solidFill>
          <a:latin typeface="+mn-lt"/>
          <a:ea typeface="+mn-ea"/>
          <a:cs typeface="+mn-cs"/>
        </a:defRPr>
      </a:lvl7pPr>
      <a:lvl8pPr marL="14130726" algn="l" defTabSz="4037350" rtl="0" eaLnBrk="1" latinLnBrk="0" hangingPunct="1">
        <a:defRPr sz="7948" kern="1200">
          <a:solidFill>
            <a:schemeClr val="tx1"/>
          </a:solidFill>
          <a:latin typeface="+mn-lt"/>
          <a:ea typeface="+mn-ea"/>
          <a:cs typeface="+mn-cs"/>
        </a:defRPr>
      </a:lvl8pPr>
      <a:lvl9pPr marL="16149401" algn="l" defTabSz="4037350" rtl="0" eaLnBrk="1" latinLnBrk="0" hangingPunct="1">
        <a:defRPr sz="79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jpe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 name="Group 70">
            <a:extLst>
              <a:ext uri="{FF2B5EF4-FFF2-40B4-BE49-F238E27FC236}">
                <a16:creationId xmlns:a16="http://schemas.microsoft.com/office/drawing/2014/main" id="{0F87806B-9E0E-4293-AD1E-F231AD7B8BF4}"/>
              </a:ext>
            </a:extLst>
          </p:cNvPr>
          <p:cNvGrpSpPr/>
          <p:nvPr/>
        </p:nvGrpSpPr>
        <p:grpSpPr>
          <a:xfrm>
            <a:off x="11449332" y="1312615"/>
            <a:ext cx="9988255" cy="28543270"/>
            <a:chOff x="11449332" y="1414216"/>
            <a:chExt cx="9988255" cy="28543270"/>
          </a:xfrm>
        </p:grpSpPr>
        <p:sp>
          <p:nvSpPr>
            <p:cNvPr id="51" name="Rectangle 50">
              <a:extLst>
                <a:ext uri="{FF2B5EF4-FFF2-40B4-BE49-F238E27FC236}">
                  <a16:creationId xmlns:a16="http://schemas.microsoft.com/office/drawing/2014/main" id="{DA4831A9-B57E-4AAA-85DD-FBF8DE53D42C}"/>
                </a:ext>
              </a:extLst>
            </p:cNvPr>
            <p:cNvSpPr/>
            <p:nvPr/>
          </p:nvSpPr>
          <p:spPr>
            <a:xfrm rot="16200000">
              <a:off x="2171826" y="10708386"/>
              <a:ext cx="28543270" cy="99549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70" name="Rectangle 1007">
              <a:extLst>
                <a:ext uri="{FF2B5EF4-FFF2-40B4-BE49-F238E27FC236}">
                  <a16:creationId xmlns:a16="http://schemas.microsoft.com/office/drawing/2014/main" id="{28EF1685-3E52-4423-9855-65F3F796F7C2}"/>
                </a:ext>
              </a:extLst>
            </p:cNvPr>
            <p:cNvSpPr/>
            <p:nvPr/>
          </p:nvSpPr>
          <p:spPr>
            <a:xfrm>
              <a:off x="11465486" y="2213390"/>
              <a:ext cx="9954930" cy="4362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fysiek</a:t>
              </a:r>
            </a:p>
          </p:txBody>
        </p:sp>
        <p:sp>
          <p:nvSpPr>
            <p:cNvPr id="1271" name="Rectangle 1007">
              <a:extLst>
                <a:ext uri="{FF2B5EF4-FFF2-40B4-BE49-F238E27FC236}">
                  <a16:creationId xmlns:a16="http://schemas.microsoft.com/office/drawing/2014/main" id="{92D615F4-87DE-4C8F-B20F-F4D51C65FA5C}"/>
                </a:ext>
              </a:extLst>
            </p:cNvPr>
            <p:cNvSpPr/>
            <p:nvPr/>
          </p:nvSpPr>
          <p:spPr>
            <a:xfrm>
              <a:off x="11449332" y="7742149"/>
              <a:ext cx="9954930" cy="4362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Object fysiek</a:t>
              </a:r>
            </a:p>
          </p:txBody>
        </p:sp>
        <p:sp>
          <p:nvSpPr>
            <p:cNvPr id="1272" name="Rectangle 1007">
              <a:extLst>
                <a:ext uri="{FF2B5EF4-FFF2-40B4-BE49-F238E27FC236}">
                  <a16:creationId xmlns:a16="http://schemas.microsoft.com/office/drawing/2014/main" id="{FD1860DD-FD99-4D4E-8991-E015E1CFECA6}"/>
                </a:ext>
              </a:extLst>
            </p:cNvPr>
            <p:cNvSpPr/>
            <p:nvPr/>
          </p:nvSpPr>
          <p:spPr>
            <a:xfrm>
              <a:off x="11465486" y="13273753"/>
              <a:ext cx="9954930" cy="43628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 object / duurzaamheid sociaal-politiek</a:t>
              </a:r>
            </a:p>
          </p:txBody>
        </p:sp>
        <p:sp>
          <p:nvSpPr>
            <p:cNvPr id="1273" name="Rectangle 1007">
              <a:extLst>
                <a:ext uri="{FF2B5EF4-FFF2-40B4-BE49-F238E27FC236}">
                  <a16:creationId xmlns:a16="http://schemas.microsoft.com/office/drawing/2014/main" id="{FB6C5CE7-30CC-4BAF-8AFF-5FB4DFA06BD1}"/>
                </a:ext>
              </a:extLst>
            </p:cNvPr>
            <p:cNvSpPr/>
            <p:nvPr/>
          </p:nvSpPr>
          <p:spPr>
            <a:xfrm>
              <a:off x="11482657" y="18815201"/>
              <a:ext cx="9954930" cy="43628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fysiek</a:t>
              </a:r>
            </a:p>
          </p:txBody>
        </p:sp>
        <p:sp>
          <p:nvSpPr>
            <p:cNvPr id="1274" name="Rectangle 1007">
              <a:extLst>
                <a:ext uri="{FF2B5EF4-FFF2-40B4-BE49-F238E27FC236}">
                  <a16:creationId xmlns:a16="http://schemas.microsoft.com/office/drawing/2014/main" id="{887A1D43-B301-4008-BB64-1E3A63A05176}"/>
                </a:ext>
              </a:extLst>
            </p:cNvPr>
            <p:cNvSpPr/>
            <p:nvPr/>
          </p:nvSpPr>
          <p:spPr>
            <a:xfrm>
              <a:off x="11449332" y="24333320"/>
              <a:ext cx="9954930" cy="43628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potentie</a:t>
              </a:r>
            </a:p>
          </p:txBody>
        </p:sp>
      </p:grpSp>
      <p:grpSp>
        <p:nvGrpSpPr>
          <p:cNvPr id="1282" name="Group 1281">
            <a:extLst>
              <a:ext uri="{FF2B5EF4-FFF2-40B4-BE49-F238E27FC236}">
                <a16:creationId xmlns:a16="http://schemas.microsoft.com/office/drawing/2014/main" id="{7ED4528A-33E5-4ECD-B96B-0732E2573BDE}"/>
              </a:ext>
            </a:extLst>
          </p:cNvPr>
          <p:cNvGrpSpPr/>
          <p:nvPr/>
        </p:nvGrpSpPr>
        <p:grpSpPr>
          <a:xfrm>
            <a:off x="32212703" y="1304408"/>
            <a:ext cx="9988255" cy="28543270"/>
            <a:chOff x="11449332" y="1414216"/>
            <a:chExt cx="9988255" cy="28543270"/>
          </a:xfrm>
        </p:grpSpPr>
        <p:sp>
          <p:nvSpPr>
            <p:cNvPr id="1283" name="Rectangle 1282">
              <a:extLst>
                <a:ext uri="{FF2B5EF4-FFF2-40B4-BE49-F238E27FC236}">
                  <a16:creationId xmlns:a16="http://schemas.microsoft.com/office/drawing/2014/main" id="{B9B6C0B3-FB93-4511-B56C-BA08C21BB5CD}"/>
                </a:ext>
              </a:extLst>
            </p:cNvPr>
            <p:cNvSpPr/>
            <p:nvPr/>
          </p:nvSpPr>
          <p:spPr>
            <a:xfrm rot="16200000">
              <a:off x="2171826" y="10708386"/>
              <a:ext cx="28543270" cy="99549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84" name="Rectangle 1007">
              <a:extLst>
                <a:ext uri="{FF2B5EF4-FFF2-40B4-BE49-F238E27FC236}">
                  <a16:creationId xmlns:a16="http://schemas.microsoft.com/office/drawing/2014/main" id="{70E12D1B-7675-4FD0-BCB7-7D9020DF1201}"/>
                </a:ext>
              </a:extLst>
            </p:cNvPr>
            <p:cNvSpPr/>
            <p:nvPr/>
          </p:nvSpPr>
          <p:spPr>
            <a:xfrm>
              <a:off x="11465486" y="2213390"/>
              <a:ext cx="9954930" cy="4362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fysiek</a:t>
              </a:r>
            </a:p>
          </p:txBody>
        </p:sp>
        <p:sp>
          <p:nvSpPr>
            <p:cNvPr id="1285" name="Rectangle 1007">
              <a:extLst>
                <a:ext uri="{FF2B5EF4-FFF2-40B4-BE49-F238E27FC236}">
                  <a16:creationId xmlns:a16="http://schemas.microsoft.com/office/drawing/2014/main" id="{4190360A-E8FD-46B8-B771-92D6F7BB6957}"/>
                </a:ext>
              </a:extLst>
            </p:cNvPr>
            <p:cNvSpPr/>
            <p:nvPr/>
          </p:nvSpPr>
          <p:spPr>
            <a:xfrm>
              <a:off x="11449332" y="7742149"/>
              <a:ext cx="9954930" cy="4362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Object fysiek</a:t>
              </a:r>
            </a:p>
          </p:txBody>
        </p:sp>
        <p:sp>
          <p:nvSpPr>
            <p:cNvPr id="1286" name="Rectangle 1007">
              <a:extLst>
                <a:ext uri="{FF2B5EF4-FFF2-40B4-BE49-F238E27FC236}">
                  <a16:creationId xmlns:a16="http://schemas.microsoft.com/office/drawing/2014/main" id="{999F6CEF-A2CD-41DB-B1E8-08AAD977B20D}"/>
                </a:ext>
              </a:extLst>
            </p:cNvPr>
            <p:cNvSpPr/>
            <p:nvPr/>
          </p:nvSpPr>
          <p:spPr>
            <a:xfrm>
              <a:off x="11465486" y="13273753"/>
              <a:ext cx="9954930" cy="43628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 object / duurzaamheid sociaal-politiek</a:t>
              </a:r>
            </a:p>
          </p:txBody>
        </p:sp>
        <p:sp>
          <p:nvSpPr>
            <p:cNvPr id="1287" name="Rectangle 1007">
              <a:extLst>
                <a:ext uri="{FF2B5EF4-FFF2-40B4-BE49-F238E27FC236}">
                  <a16:creationId xmlns:a16="http://schemas.microsoft.com/office/drawing/2014/main" id="{0BFB36F9-6CA6-451A-8A54-28D7C907FCC4}"/>
                </a:ext>
              </a:extLst>
            </p:cNvPr>
            <p:cNvSpPr/>
            <p:nvPr/>
          </p:nvSpPr>
          <p:spPr>
            <a:xfrm>
              <a:off x="11482657" y="18815201"/>
              <a:ext cx="9954930" cy="43628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fysiek</a:t>
              </a:r>
            </a:p>
          </p:txBody>
        </p:sp>
        <p:sp>
          <p:nvSpPr>
            <p:cNvPr id="1288" name="Rectangle 1007">
              <a:extLst>
                <a:ext uri="{FF2B5EF4-FFF2-40B4-BE49-F238E27FC236}">
                  <a16:creationId xmlns:a16="http://schemas.microsoft.com/office/drawing/2014/main" id="{68BC2669-BE80-4D28-B65C-EBF303EDCDF3}"/>
                </a:ext>
              </a:extLst>
            </p:cNvPr>
            <p:cNvSpPr/>
            <p:nvPr/>
          </p:nvSpPr>
          <p:spPr>
            <a:xfrm>
              <a:off x="11449332" y="24333320"/>
              <a:ext cx="9954930" cy="43628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potentie</a:t>
              </a:r>
            </a:p>
          </p:txBody>
        </p:sp>
      </p:grpSp>
      <p:grpSp>
        <p:nvGrpSpPr>
          <p:cNvPr id="1275" name="Group 1274">
            <a:extLst>
              <a:ext uri="{FF2B5EF4-FFF2-40B4-BE49-F238E27FC236}">
                <a16:creationId xmlns:a16="http://schemas.microsoft.com/office/drawing/2014/main" id="{B0E4FED2-6EC8-45F0-9EE6-205815C67156}"/>
              </a:ext>
            </a:extLst>
          </p:cNvPr>
          <p:cNvGrpSpPr/>
          <p:nvPr/>
        </p:nvGrpSpPr>
        <p:grpSpPr>
          <a:xfrm>
            <a:off x="21821079" y="1313099"/>
            <a:ext cx="9988255" cy="28543270"/>
            <a:chOff x="11449332" y="1414216"/>
            <a:chExt cx="9988255" cy="28543270"/>
          </a:xfrm>
        </p:grpSpPr>
        <p:sp>
          <p:nvSpPr>
            <p:cNvPr id="1276" name="Rectangle 1275">
              <a:extLst>
                <a:ext uri="{FF2B5EF4-FFF2-40B4-BE49-F238E27FC236}">
                  <a16:creationId xmlns:a16="http://schemas.microsoft.com/office/drawing/2014/main" id="{E33FEE2A-C344-4E74-B710-BAB68376029B}"/>
                </a:ext>
              </a:extLst>
            </p:cNvPr>
            <p:cNvSpPr/>
            <p:nvPr/>
          </p:nvSpPr>
          <p:spPr>
            <a:xfrm rot="16200000">
              <a:off x="2171826" y="10708386"/>
              <a:ext cx="28543270" cy="99549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77" name="Rectangle 1007">
              <a:extLst>
                <a:ext uri="{FF2B5EF4-FFF2-40B4-BE49-F238E27FC236}">
                  <a16:creationId xmlns:a16="http://schemas.microsoft.com/office/drawing/2014/main" id="{5AE2CB52-4F7A-4EA9-8BB0-41DD97B808DB}"/>
                </a:ext>
              </a:extLst>
            </p:cNvPr>
            <p:cNvSpPr/>
            <p:nvPr/>
          </p:nvSpPr>
          <p:spPr>
            <a:xfrm>
              <a:off x="11465486" y="2213390"/>
              <a:ext cx="9954930" cy="43628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fysiek</a:t>
              </a:r>
            </a:p>
          </p:txBody>
        </p:sp>
        <p:sp>
          <p:nvSpPr>
            <p:cNvPr id="1278" name="Rectangle 1007">
              <a:extLst>
                <a:ext uri="{FF2B5EF4-FFF2-40B4-BE49-F238E27FC236}">
                  <a16:creationId xmlns:a16="http://schemas.microsoft.com/office/drawing/2014/main" id="{285E5C2E-2DD2-4A84-AC77-23BC9427EE9F}"/>
                </a:ext>
              </a:extLst>
            </p:cNvPr>
            <p:cNvSpPr/>
            <p:nvPr/>
          </p:nvSpPr>
          <p:spPr>
            <a:xfrm>
              <a:off x="11449332" y="7742149"/>
              <a:ext cx="9954930" cy="43628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Object fysiek</a:t>
              </a:r>
            </a:p>
          </p:txBody>
        </p:sp>
        <p:sp>
          <p:nvSpPr>
            <p:cNvPr id="1279" name="Rectangle 1007">
              <a:extLst>
                <a:ext uri="{FF2B5EF4-FFF2-40B4-BE49-F238E27FC236}">
                  <a16:creationId xmlns:a16="http://schemas.microsoft.com/office/drawing/2014/main" id="{5222886D-325E-4297-A554-BE4380882CFA}"/>
                </a:ext>
              </a:extLst>
            </p:cNvPr>
            <p:cNvSpPr/>
            <p:nvPr/>
          </p:nvSpPr>
          <p:spPr>
            <a:xfrm>
              <a:off x="11465486" y="13273753"/>
              <a:ext cx="9954930" cy="43628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Gebied / object / duurzaamheid sociaal-politiek</a:t>
              </a:r>
            </a:p>
          </p:txBody>
        </p:sp>
        <p:sp>
          <p:nvSpPr>
            <p:cNvPr id="1280" name="Rectangle 1007">
              <a:extLst>
                <a:ext uri="{FF2B5EF4-FFF2-40B4-BE49-F238E27FC236}">
                  <a16:creationId xmlns:a16="http://schemas.microsoft.com/office/drawing/2014/main" id="{31026173-28BA-4527-A2FD-BB47F78F517C}"/>
                </a:ext>
              </a:extLst>
            </p:cNvPr>
            <p:cNvSpPr/>
            <p:nvPr/>
          </p:nvSpPr>
          <p:spPr>
            <a:xfrm>
              <a:off x="11482657" y="18815201"/>
              <a:ext cx="9954930" cy="436288"/>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fysiek</a:t>
              </a:r>
            </a:p>
          </p:txBody>
        </p:sp>
        <p:sp>
          <p:nvSpPr>
            <p:cNvPr id="1281" name="Rectangle 1007">
              <a:extLst>
                <a:ext uri="{FF2B5EF4-FFF2-40B4-BE49-F238E27FC236}">
                  <a16:creationId xmlns:a16="http://schemas.microsoft.com/office/drawing/2014/main" id="{9C189CF0-B315-4982-9062-CEB7F7D9D841}"/>
                </a:ext>
              </a:extLst>
            </p:cNvPr>
            <p:cNvSpPr/>
            <p:nvPr/>
          </p:nvSpPr>
          <p:spPr>
            <a:xfrm>
              <a:off x="11449332" y="24333320"/>
              <a:ext cx="9954930" cy="436288"/>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400" b="1" dirty="0"/>
                <a:t>Duurzaam  potentie</a:t>
              </a:r>
            </a:p>
          </p:txBody>
        </p:sp>
      </p:grpSp>
      <p:sp>
        <p:nvSpPr>
          <p:cNvPr id="1241" name="Rectangle: Rounded Corners 1005">
            <a:extLst>
              <a:ext uri="{FF2B5EF4-FFF2-40B4-BE49-F238E27FC236}">
                <a16:creationId xmlns:a16="http://schemas.microsoft.com/office/drawing/2014/main" id="{4F3B3501-04DB-4A5A-A880-FE63DB82862E}"/>
              </a:ext>
            </a:extLst>
          </p:cNvPr>
          <p:cNvSpPr/>
          <p:nvPr/>
        </p:nvSpPr>
        <p:spPr>
          <a:xfrm>
            <a:off x="673114" y="338252"/>
            <a:ext cx="10238031" cy="1780994"/>
          </a:xfrm>
          <a:prstGeom prst="roundRect">
            <a:avLst>
              <a:gd name="adj" fmla="val 64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66" name="Rectangle 1007">
            <a:extLst>
              <a:ext uri="{FF2B5EF4-FFF2-40B4-BE49-F238E27FC236}">
                <a16:creationId xmlns:a16="http://schemas.microsoft.com/office/drawing/2014/main" id="{6AB54DD5-3475-4893-96F1-CE6D21CE69A4}"/>
              </a:ext>
            </a:extLst>
          </p:cNvPr>
          <p:cNvSpPr/>
          <p:nvPr/>
        </p:nvSpPr>
        <p:spPr>
          <a:xfrm>
            <a:off x="11465994" y="345012"/>
            <a:ext cx="9954930" cy="9676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4" name="Rectangle: Rounded Corners 1005">
            <a:extLst>
              <a:ext uri="{FF2B5EF4-FFF2-40B4-BE49-F238E27FC236}">
                <a16:creationId xmlns:a16="http://schemas.microsoft.com/office/drawing/2014/main" id="{138276B1-7FFD-4F1D-8373-B46A4B412D7E}"/>
              </a:ext>
            </a:extLst>
          </p:cNvPr>
          <p:cNvSpPr/>
          <p:nvPr/>
        </p:nvSpPr>
        <p:spPr>
          <a:xfrm>
            <a:off x="686809" y="10639198"/>
            <a:ext cx="10238032" cy="19153167"/>
          </a:xfrm>
          <a:prstGeom prst="roundRect">
            <a:avLst>
              <a:gd name="adj" fmla="val 208"/>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54" name="Rectangle: Rounded Corners 1053">
            <a:extLst>
              <a:ext uri="{FF2B5EF4-FFF2-40B4-BE49-F238E27FC236}">
                <a16:creationId xmlns:a16="http://schemas.microsoft.com/office/drawing/2014/main" id="{DEC56470-C935-4AAF-BFCA-312D7A9C8C1C}"/>
              </a:ext>
            </a:extLst>
          </p:cNvPr>
          <p:cNvSpPr/>
          <p:nvPr/>
        </p:nvSpPr>
        <p:spPr>
          <a:xfrm>
            <a:off x="686809" y="10638897"/>
            <a:ext cx="10238033" cy="486632"/>
          </a:xfrm>
          <a:prstGeom prst="roundRect">
            <a:avLst>
              <a:gd name="adj" fmla="val 492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5" name="TextBox 6588">
            <a:extLst>
              <a:ext uri="{FF2B5EF4-FFF2-40B4-BE49-F238E27FC236}">
                <a16:creationId xmlns:a16="http://schemas.microsoft.com/office/drawing/2014/main" id="{B76FBDB8-29D9-4EFF-B3DC-4A554ACB1883}"/>
              </a:ext>
            </a:extLst>
          </p:cNvPr>
          <p:cNvSpPr txBox="1"/>
          <p:nvPr/>
        </p:nvSpPr>
        <p:spPr>
          <a:xfrm>
            <a:off x="686808" y="10620564"/>
            <a:ext cx="10076379" cy="522969"/>
          </a:xfrm>
          <a:prstGeom prst="rect">
            <a:avLst/>
          </a:prstGeom>
          <a:noFill/>
          <a:ln>
            <a:noFill/>
          </a:ln>
        </p:spPr>
        <p:txBody>
          <a:bodyPr wrap="square" rtlCol="0" anchor="ctr">
            <a:spAutoFit/>
          </a:bodyPr>
          <a:lstStyle/>
          <a:p>
            <a:pPr algn="ctr"/>
            <a:r>
              <a:rPr lang="nl-NL" sz="2799" b="1" dirty="0">
                <a:solidFill>
                  <a:schemeClr val="bg1"/>
                </a:solidFill>
              </a:rPr>
              <a:t>UITLEG GEBRUIKTE KLEUREN EN KAARTEN IN HET SPEL</a:t>
            </a:r>
          </a:p>
        </p:txBody>
      </p:sp>
      <p:sp>
        <p:nvSpPr>
          <p:cNvPr id="1056" name="Rectangle: Rounded Corners 1005">
            <a:extLst>
              <a:ext uri="{FF2B5EF4-FFF2-40B4-BE49-F238E27FC236}">
                <a16:creationId xmlns:a16="http://schemas.microsoft.com/office/drawing/2014/main" id="{C59388B9-3E44-491C-AF87-1A4AA6EA348F}"/>
              </a:ext>
            </a:extLst>
          </p:cNvPr>
          <p:cNvSpPr/>
          <p:nvPr/>
        </p:nvSpPr>
        <p:spPr>
          <a:xfrm>
            <a:off x="672988" y="2548376"/>
            <a:ext cx="10238031" cy="7722136"/>
          </a:xfrm>
          <a:prstGeom prst="roundRect">
            <a:avLst>
              <a:gd name="adj" fmla="val 649"/>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57" name="Rectangle: Rounded Corners 1056">
            <a:extLst>
              <a:ext uri="{FF2B5EF4-FFF2-40B4-BE49-F238E27FC236}">
                <a16:creationId xmlns:a16="http://schemas.microsoft.com/office/drawing/2014/main" id="{7C97228F-D53F-47E1-BAE9-1F0E1100452D}"/>
              </a:ext>
            </a:extLst>
          </p:cNvPr>
          <p:cNvSpPr/>
          <p:nvPr/>
        </p:nvSpPr>
        <p:spPr>
          <a:xfrm>
            <a:off x="668908" y="2548076"/>
            <a:ext cx="10238031" cy="486746"/>
          </a:xfrm>
          <a:prstGeom prst="roundRect">
            <a:avLst>
              <a:gd name="adj" fmla="val 345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8" name="TextBox 6588">
            <a:extLst>
              <a:ext uri="{FF2B5EF4-FFF2-40B4-BE49-F238E27FC236}">
                <a16:creationId xmlns:a16="http://schemas.microsoft.com/office/drawing/2014/main" id="{7D68078E-EC80-4916-8D1A-8E96A48BBB3A}"/>
              </a:ext>
            </a:extLst>
          </p:cNvPr>
          <p:cNvSpPr txBox="1"/>
          <p:nvPr/>
        </p:nvSpPr>
        <p:spPr>
          <a:xfrm>
            <a:off x="754576" y="2548789"/>
            <a:ext cx="9941396" cy="523092"/>
          </a:xfrm>
          <a:prstGeom prst="rect">
            <a:avLst/>
          </a:prstGeom>
          <a:noFill/>
          <a:ln>
            <a:noFill/>
          </a:ln>
        </p:spPr>
        <p:txBody>
          <a:bodyPr wrap="square" rtlCol="0" anchor="ctr">
            <a:spAutoFit/>
          </a:bodyPr>
          <a:lstStyle/>
          <a:p>
            <a:pPr algn="ctr"/>
            <a:r>
              <a:rPr lang="nl-NL" sz="2799" b="1" dirty="0">
                <a:solidFill>
                  <a:schemeClr val="bg1"/>
                </a:solidFill>
              </a:rPr>
              <a:t>UITLEG VAN HT SPEL</a:t>
            </a:r>
          </a:p>
        </p:txBody>
      </p:sp>
      <p:grpSp>
        <p:nvGrpSpPr>
          <p:cNvPr id="66" name="Group 65">
            <a:extLst>
              <a:ext uri="{FF2B5EF4-FFF2-40B4-BE49-F238E27FC236}">
                <a16:creationId xmlns:a16="http://schemas.microsoft.com/office/drawing/2014/main" id="{16002F97-AB67-4218-A3E0-2AF622950346}"/>
              </a:ext>
            </a:extLst>
          </p:cNvPr>
          <p:cNvGrpSpPr/>
          <p:nvPr/>
        </p:nvGrpSpPr>
        <p:grpSpPr>
          <a:xfrm>
            <a:off x="825815" y="25896186"/>
            <a:ext cx="9996761" cy="3532144"/>
            <a:chOff x="828500" y="9717598"/>
            <a:chExt cx="9996761" cy="3532144"/>
          </a:xfrm>
        </p:grpSpPr>
        <p:sp>
          <p:nvSpPr>
            <p:cNvPr id="854" name="Rectangle 1007">
              <a:extLst>
                <a:ext uri="{FF2B5EF4-FFF2-40B4-BE49-F238E27FC236}">
                  <a16:creationId xmlns:a16="http://schemas.microsoft.com/office/drawing/2014/main" id="{F883C1D7-56BC-45AA-8958-7C8356095CB6}"/>
                </a:ext>
              </a:extLst>
            </p:cNvPr>
            <p:cNvSpPr/>
            <p:nvPr/>
          </p:nvSpPr>
          <p:spPr>
            <a:xfrm>
              <a:off x="3039435" y="10263711"/>
              <a:ext cx="2518205" cy="421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58" name="Rectangle 1007">
              <a:extLst>
                <a:ext uri="{FF2B5EF4-FFF2-40B4-BE49-F238E27FC236}">
                  <a16:creationId xmlns:a16="http://schemas.microsoft.com/office/drawing/2014/main" id="{9690D407-B672-4B7F-8C31-9FE13265CD08}"/>
                </a:ext>
              </a:extLst>
            </p:cNvPr>
            <p:cNvSpPr/>
            <p:nvPr/>
          </p:nvSpPr>
          <p:spPr>
            <a:xfrm>
              <a:off x="5680315" y="10263711"/>
              <a:ext cx="2518204" cy="42186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62" name="Rectangle 1007">
              <a:extLst>
                <a:ext uri="{FF2B5EF4-FFF2-40B4-BE49-F238E27FC236}">
                  <a16:creationId xmlns:a16="http://schemas.microsoft.com/office/drawing/2014/main" id="{1AFE800B-000B-41B9-888A-98FEB5258B2C}"/>
                </a:ext>
              </a:extLst>
            </p:cNvPr>
            <p:cNvSpPr/>
            <p:nvPr/>
          </p:nvSpPr>
          <p:spPr>
            <a:xfrm>
              <a:off x="8302578" y="10265378"/>
              <a:ext cx="2518200" cy="42186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50" name="Rectangle 1007">
              <a:extLst>
                <a:ext uri="{FF2B5EF4-FFF2-40B4-BE49-F238E27FC236}">
                  <a16:creationId xmlns:a16="http://schemas.microsoft.com/office/drawing/2014/main" id="{88BD7718-3F89-44E4-9EA5-B03EC42BEAD0}"/>
                </a:ext>
              </a:extLst>
            </p:cNvPr>
            <p:cNvSpPr/>
            <p:nvPr/>
          </p:nvSpPr>
          <p:spPr>
            <a:xfrm>
              <a:off x="828501" y="10266040"/>
              <a:ext cx="2085259" cy="421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4" name="Rectangle: Rounded Corners 1005">
              <a:extLst>
                <a:ext uri="{FF2B5EF4-FFF2-40B4-BE49-F238E27FC236}">
                  <a16:creationId xmlns:a16="http://schemas.microsoft.com/office/drawing/2014/main" id="{7E971F9E-43B1-4D12-8405-5EC3D3A49EB9}"/>
                </a:ext>
              </a:extLst>
            </p:cNvPr>
            <p:cNvSpPr/>
            <p:nvPr/>
          </p:nvSpPr>
          <p:spPr>
            <a:xfrm>
              <a:off x="828502" y="10725391"/>
              <a:ext cx="2085258" cy="2520001"/>
            </a:xfrm>
            <a:prstGeom prst="roundRect">
              <a:avLst>
                <a:gd name="adj" fmla="val 503"/>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5" name="Rectangle 1007">
              <a:extLst>
                <a:ext uri="{FF2B5EF4-FFF2-40B4-BE49-F238E27FC236}">
                  <a16:creationId xmlns:a16="http://schemas.microsoft.com/office/drawing/2014/main" id="{49825DE9-6D1F-40ED-8439-DC7D223BD441}"/>
                </a:ext>
              </a:extLst>
            </p:cNvPr>
            <p:cNvSpPr/>
            <p:nvPr/>
          </p:nvSpPr>
          <p:spPr>
            <a:xfrm>
              <a:off x="828500" y="9757399"/>
              <a:ext cx="9996761" cy="421864"/>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6" name="TextBox 6588">
              <a:extLst>
                <a:ext uri="{FF2B5EF4-FFF2-40B4-BE49-F238E27FC236}">
                  <a16:creationId xmlns:a16="http://schemas.microsoft.com/office/drawing/2014/main" id="{D6E626F4-58C6-46FA-939B-B351A03CA5B1}"/>
                </a:ext>
              </a:extLst>
            </p:cNvPr>
            <p:cNvSpPr txBox="1"/>
            <p:nvPr/>
          </p:nvSpPr>
          <p:spPr>
            <a:xfrm>
              <a:off x="2778658" y="9717598"/>
              <a:ext cx="6504503" cy="461665"/>
            </a:xfrm>
            <a:prstGeom prst="rect">
              <a:avLst/>
            </a:prstGeom>
            <a:noFill/>
          </p:spPr>
          <p:txBody>
            <a:bodyPr wrap="square" rtlCol="0" anchor="ctr">
              <a:spAutoFit/>
            </a:bodyPr>
            <a:lstStyle/>
            <a:p>
              <a:pPr algn="ctr"/>
              <a:r>
                <a:rPr lang="nl-NL" sz="2400" b="1" dirty="0">
                  <a:solidFill>
                    <a:schemeClr val="bg1"/>
                  </a:solidFill>
                </a:rPr>
                <a:t>Duurzaamheid potenties kaarten</a:t>
              </a:r>
            </a:p>
          </p:txBody>
        </p:sp>
        <p:sp>
          <p:nvSpPr>
            <p:cNvPr id="1157" name="TextBox 1750">
              <a:extLst>
                <a:ext uri="{FF2B5EF4-FFF2-40B4-BE49-F238E27FC236}">
                  <a16:creationId xmlns:a16="http://schemas.microsoft.com/office/drawing/2014/main" id="{8B4DAA7C-9B4C-4F7D-9AF6-77A627BC4D23}"/>
                </a:ext>
              </a:extLst>
            </p:cNvPr>
            <p:cNvSpPr txBox="1"/>
            <p:nvPr/>
          </p:nvSpPr>
          <p:spPr>
            <a:xfrm>
              <a:off x="955192" y="11017492"/>
              <a:ext cx="1857781" cy="923330"/>
            </a:xfrm>
            <a:prstGeom prst="rect">
              <a:avLst/>
            </a:prstGeom>
            <a:noFill/>
          </p:spPr>
          <p:txBody>
            <a:bodyPr wrap="square" rtlCol="0">
              <a:spAutoFit/>
            </a:bodyPr>
            <a:lstStyle/>
            <a:p>
              <a:r>
                <a:rPr lang="en-US" b="1" dirty="0"/>
                <a:t>Het </a:t>
              </a:r>
              <a:r>
                <a:rPr lang="en-US" b="1" dirty="0" err="1"/>
                <a:t>gaat</a:t>
              </a:r>
              <a:r>
                <a:rPr lang="en-US" b="1" dirty="0"/>
                <a:t> </a:t>
              </a:r>
              <a:r>
                <a:rPr lang="en-US" b="1" dirty="0" err="1"/>
                <a:t>hier</a:t>
              </a:r>
              <a:r>
                <a:rPr lang="en-US" b="1" dirty="0"/>
                <a:t> om </a:t>
              </a:r>
              <a:r>
                <a:rPr lang="en-US" b="1" dirty="0" err="1"/>
                <a:t>fisiek</a:t>
              </a:r>
              <a:r>
                <a:rPr lang="en-US" b="1" dirty="0"/>
                <a:t> </a:t>
              </a:r>
              <a:r>
                <a:rPr lang="en-US" b="1" dirty="0" err="1"/>
                <a:t>meetbare</a:t>
              </a:r>
              <a:r>
                <a:rPr lang="en-US" b="1" dirty="0"/>
                <a:t> </a:t>
              </a:r>
              <a:r>
                <a:rPr lang="en-US" b="1" dirty="0" err="1"/>
                <a:t>elementen</a:t>
              </a:r>
              <a:r>
                <a:rPr lang="en-US" b="1" dirty="0"/>
                <a:t>  </a:t>
              </a:r>
            </a:p>
          </p:txBody>
        </p:sp>
        <p:sp>
          <p:nvSpPr>
            <p:cNvPr id="1158" name="Rectangle: Rounded Corners 1746">
              <a:extLst>
                <a:ext uri="{FF2B5EF4-FFF2-40B4-BE49-F238E27FC236}">
                  <a16:creationId xmlns:a16="http://schemas.microsoft.com/office/drawing/2014/main" id="{AEDD4388-CE40-490E-B96A-40AD41984110}"/>
                </a:ext>
              </a:extLst>
            </p:cNvPr>
            <p:cNvSpPr/>
            <p:nvPr/>
          </p:nvSpPr>
          <p:spPr>
            <a:xfrm>
              <a:off x="5680484" y="1072974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59" name="TextBox 6588">
              <a:extLst>
                <a:ext uri="{FF2B5EF4-FFF2-40B4-BE49-F238E27FC236}">
                  <a16:creationId xmlns:a16="http://schemas.microsoft.com/office/drawing/2014/main" id="{88BAAE22-2625-43E3-A247-DA7B9AB74262}"/>
                </a:ext>
              </a:extLst>
            </p:cNvPr>
            <p:cNvSpPr txBox="1"/>
            <p:nvPr/>
          </p:nvSpPr>
          <p:spPr>
            <a:xfrm>
              <a:off x="6012216" y="10235604"/>
              <a:ext cx="1913100" cy="461665"/>
            </a:xfrm>
            <a:prstGeom prst="rect">
              <a:avLst/>
            </a:prstGeom>
            <a:noFill/>
          </p:spPr>
          <p:txBody>
            <a:bodyPr wrap="square" rtlCol="0" anchor="ctr">
              <a:spAutoFit/>
            </a:bodyPr>
            <a:lstStyle/>
            <a:p>
              <a:pPr algn="ctr"/>
              <a:r>
                <a:rPr lang="nl-NL" sz="2400" b="1" dirty="0">
                  <a:solidFill>
                    <a:schemeClr val="bg1"/>
                  </a:solidFill>
                </a:rPr>
                <a:t>Elementen</a:t>
              </a:r>
            </a:p>
          </p:txBody>
        </p:sp>
        <p:sp>
          <p:nvSpPr>
            <p:cNvPr id="739" name="Rectangle: Rounded Corners 1746">
              <a:extLst>
                <a:ext uri="{FF2B5EF4-FFF2-40B4-BE49-F238E27FC236}">
                  <a16:creationId xmlns:a16="http://schemas.microsoft.com/office/drawing/2014/main" id="{38DB0A0E-A6EC-46C5-968E-C7D8B4D6B4CE}"/>
                </a:ext>
              </a:extLst>
            </p:cNvPr>
            <p:cNvSpPr/>
            <p:nvPr/>
          </p:nvSpPr>
          <p:spPr>
            <a:xfrm>
              <a:off x="3039435" y="10725392"/>
              <a:ext cx="2520000" cy="2520000"/>
            </a:xfrm>
            <a:prstGeom prst="roundRect">
              <a:avLst>
                <a:gd name="adj" fmla="val 23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45" name="TextBox 6588">
              <a:extLst>
                <a:ext uri="{FF2B5EF4-FFF2-40B4-BE49-F238E27FC236}">
                  <a16:creationId xmlns:a16="http://schemas.microsoft.com/office/drawing/2014/main" id="{7B3B6424-3DF2-48DC-8BF1-1B5E51B8624A}"/>
                </a:ext>
              </a:extLst>
            </p:cNvPr>
            <p:cNvSpPr txBox="1"/>
            <p:nvPr/>
          </p:nvSpPr>
          <p:spPr>
            <a:xfrm>
              <a:off x="3283750" y="10241729"/>
              <a:ext cx="1913100" cy="461665"/>
            </a:xfrm>
            <a:prstGeom prst="rect">
              <a:avLst/>
            </a:prstGeom>
            <a:noFill/>
          </p:spPr>
          <p:txBody>
            <a:bodyPr wrap="square" rtlCol="0" anchor="ctr">
              <a:spAutoFit/>
            </a:bodyPr>
            <a:lstStyle/>
            <a:p>
              <a:pPr algn="ctr"/>
              <a:r>
                <a:rPr lang="nl-NL" sz="2400" b="1" dirty="0">
                  <a:solidFill>
                    <a:schemeClr val="bg1"/>
                  </a:solidFill>
                </a:rPr>
                <a:t>Methoden</a:t>
              </a:r>
            </a:p>
          </p:txBody>
        </p:sp>
        <p:sp>
          <p:nvSpPr>
            <p:cNvPr id="760" name="Rectangle: Rounded Corners 1746">
              <a:extLst>
                <a:ext uri="{FF2B5EF4-FFF2-40B4-BE49-F238E27FC236}">
                  <a16:creationId xmlns:a16="http://schemas.microsoft.com/office/drawing/2014/main" id="{E3048614-5E31-4E0C-ABFA-8697375F79B6}"/>
                </a:ext>
              </a:extLst>
            </p:cNvPr>
            <p:cNvSpPr/>
            <p:nvPr/>
          </p:nvSpPr>
          <p:spPr>
            <a:xfrm>
              <a:off x="8302577" y="1072539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24" name="TextBox 6588">
              <a:extLst>
                <a:ext uri="{FF2B5EF4-FFF2-40B4-BE49-F238E27FC236}">
                  <a16:creationId xmlns:a16="http://schemas.microsoft.com/office/drawing/2014/main" id="{263C91F9-5120-4FFC-BFF4-233F43A382DB}"/>
                </a:ext>
              </a:extLst>
            </p:cNvPr>
            <p:cNvSpPr txBox="1"/>
            <p:nvPr/>
          </p:nvSpPr>
          <p:spPr>
            <a:xfrm>
              <a:off x="8583846" y="10243810"/>
              <a:ext cx="1913100" cy="461665"/>
            </a:xfrm>
            <a:prstGeom prst="rect">
              <a:avLst/>
            </a:prstGeom>
            <a:noFill/>
          </p:spPr>
          <p:txBody>
            <a:bodyPr wrap="square" rtlCol="0" anchor="ctr">
              <a:spAutoFit/>
            </a:bodyPr>
            <a:lstStyle/>
            <a:p>
              <a:pPr algn="ctr"/>
              <a:r>
                <a:rPr lang="nl-NL" sz="2400" b="1" dirty="0">
                  <a:solidFill>
                    <a:schemeClr val="bg1"/>
                  </a:solidFill>
                </a:rPr>
                <a:t>Resultaten</a:t>
              </a:r>
            </a:p>
          </p:txBody>
        </p:sp>
        <p:sp>
          <p:nvSpPr>
            <p:cNvPr id="844" name="TextBox 6588">
              <a:extLst>
                <a:ext uri="{FF2B5EF4-FFF2-40B4-BE49-F238E27FC236}">
                  <a16:creationId xmlns:a16="http://schemas.microsoft.com/office/drawing/2014/main" id="{294F768F-24F6-4807-8252-03A15C9D2FB6}"/>
                </a:ext>
              </a:extLst>
            </p:cNvPr>
            <p:cNvSpPr txBox="1"/>
            <p:nvPr/>
          </p:nvSpPr>
          <p:spPr>
            <a:xfrm>
              <a:off x="899873" y="10243810"/>
              <a:ext cx="1913100" cy="461665"/>
            </a:xfrm>
            <a:prstGeom prst="rect">
              <a:avLst/>
            </a:prstGeom>
            <a:noFill/>
          </p:spPr>
          <p:txBody>
            <a:bodyPr wrap="square" rtlCol="0" anchor="ctr">
              <a:spAutoFit/>
            </a:bodyPr>
            <a:lstStyle/>
            <a:p>
              <a:pPr algn="ctr"/>
              <a:r>
                <a:rPr lang="nl-NL" sz="2400" b="1" dirty="0">
                  <a:solidFill>
                    <a:schemeClr val="bg1"/>
                  </a:solidFill>
                </a:rPr>
                <a:t>Uitleg</a:t>
              </a:r>
            </a:p>
          </p:txBody>
        </p:sp>
      </p:grpSp>
      <p:sp>
        <p:nvSpPr>
          <p:cNvPr id="870" name="TextBox 6588">
            <a:extLst>
              <a:ext uri="{FF2B5EF4-FFF2-40B4-BE49-F238E27FC236}">
                <a16:creationId xmlns:a16="http://schemas.microsoft.com/office/drawing/2014/main" id="{79AE9598-0592-4535-A13E-87D1347B8DA1}"/>
              </a:ext>
            </a:extLst>
          </p:cNvPr>
          <p:cNvSpPr txBox="1"/>
          <p:nvPr/>
        </p:nvSpPr>
        <p:spPr>
          <a:xfrm>
            <a:off x="11465993" y="397607"/>
            <a:ext cx="9954930" cy="830997"/>
          </a:xfrm>
          <a:prstGeom prst="rect">
            <a:avLst/>
          </a:prstGeom>
          <a:noFill/>
        </p:spPr>
        <p:txBody>
          <a:bodyPr wrap="square" rtlCol="0" anchor="ctr">
            <a:spAutoFit/>
          </a:bodyPr>
          <a:lstStyle/>
          <a:p>
            <a:pPr algn="ctr"/>
            <a:r>
              <a:rPr lang="nl-NL" sz="4800" b="1" dirty="0">
                <a:solidFill>
                  <a:schemeClr val="bg1"/>
                </a:solidFill>
              </a:rPr>
              <a:t>Methodes, databases, tools</a:t>
            </a:r>
          </a:p>
        </p:txBody>
      </p:sp>
      <p:sp>
        <p:nvSpPr>
          <p:cNvPr id="896" name="Rectangle 1007">
            <a:extLst>
              <a:ext uri="{FF2B5EF4-FFF2-40B4-BE49-F238E27FC236}">
                <a16:creationId xmlns:a16="http://schemas.microsoft.com/office/drawing/2014/main" id="{EE062473-7F3D-4E9B-8A2B-8306BFB56677}"/>
              </a:ext>
            </a:extLst>
          </p:cNvPr>
          <p:cNvSpPr/>
          <p:nvPr/>
        </p:nvSpPr>
        <p:spPr>
          <a:xfrm>
            <a:off x="21831450" y="345012"/>
            <a:ext cx="9954930" cy="9676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03" name="TextBox 6588">
            <a:extLst>
              <a:ext uri="{FF2B5EF4-FFF2-40B4-BE49-F238E27FC236}">
                <a16:creationId xmlns:a16="http://schemas.microsoft.com/office/drawing/2014/main" id="{36A4B72D-C4FF-43F6-997E-07AA6659B913}"/>
              </a:ext>
            </a:extLst>
          </p:cNvPr>
          <p:cNvSpPr txBox="1"/>
          <p:nvPr/>
        </p:nvSpPr>
        <p:spPr>
          <a:xfrm>
            <a:off x="21831449" y="397607"/>
            <a:ext cx="9954930" cy="830997"/>
          </a:xfrm>
          <a:prstGeom prst="rect">
            <a:avLst/>
          </a:prstGeom>
          <a:noFill/>
        </p:spPr>
        <p:txBody>
          <a:bodyPr wrap="square" rtlCol="0" anchor="ctr">
            <a:spAutoFit/>
          </a:bodyPr>
          <a:lstStyle/>
          <a:p>
            <a:pPr algn="ctr"/>
            <a:r>
              <a:rPr lang="nl-NL" sz="4800" b="1" dirty="0">
                <a:solidFill>
                  <a:schemeClr val="bg1"/>
                </a:solidFill>
              </a:rPr>
              <a:t>Modules. Sub-modules, elementen</a:t>
            </a:r>
          </a:p>
        </p:txBody>
      </p:sp>
      <p:sp>
        <p:nvSpPr>
          <p:cNvPr id="1060" name="Rectangle 1007">
            <a:extLst>
              <a:ext uri="{FF2B5EF4-FFF2-40B4-BE49-F238E27FC236}">
                <a16:creationId xmlns:a16="http://schemas.microsoft.com/office/drawing/2014/main" id="{24A1F6D2-D88A-4A05-B59D-9CEA59E94385}"/>
              </a:ext>
            </a:extLst>
          </p:cNvPr>
          <p:cNvSpPr/>
          <p:nvPr/>
        </p:nvSpPr>
        <p:spPr>
          <a:xfrm>
            <a:off x="32229649" y="347915"/>
            <a:ext cx="9954930" cy="96760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75" name="TextBox 6588">
            <a:extLst>
              <a:ext uri="{FF2B5EF4-FFF2-40B4-BE49-F238E27FC236}">
                <a16:creationId xmlns:a16="http://schemas.microsoft.com/office/drawing/2014/main" id="{E65826E5-891C-46B4-AE5C-867FC20FED76}"/>
              </a:ext>
            </a:extLst>
          </p:cNvPr>
          <p:cNvSpPr txBox="1"/>
          <p:nvPr/>
        </p:nvSpPr>
        <p:spPr>
          <a:xfrm>
            <a:off x="32229648" y="400510"/>
            <a:ext cx="9954930" cy="830997"/>
          </a:xfrm>
          <a:prstGeom prst="rect">
            <a:avLst/>
          </a:prstGeom>
          <a:noFill/>
        </p:spPr>
        <p:txBody>
          <a:bodyPr wrap="square" rtlCol="0" anchor="ctr">
            <a:spAutoFit/>
          </a:bodyPr>
          <a:lstStyle/>
          <a:p>
            <a:pPr algn="ctr"/>
            <a:r>
              <a:rPr lang="nl-NL" sz="4800" b="1" dirty="0">
                <a:solidFill>
                  <a:schemeClr val="bg1"/>
                </a:solidFill>
              </a:rPr>
              <a:t>Resultaten</a:t>
            </a:r>
          </a:p>
        </p:txBody>
      </p:sp>
      <p:pic>
        <p:nvPicPr>
          <p:cNvPr id="1076" name="Picture 173">
            <a:extLst>
              <a:ext uri="{FF2B5EF4-FFF2-40B4-BE49-F238E27FC236}">
                <a16:creationId xmlns:a16="http://schemas.microsoft.com/office/drawing/2014/main" id="{2BF56168-E2B7-4C45-907D-B7D1597275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3915" y="449414"/>
            <a:ext cx="1496823" cy="1496823"/>
          </a:xfrm>
          <a:prstGeom prst="rect">
            <a:avLst/>
          </a:prstGeom>
        </p:spPr>
      </p:pic>
      <p:sp>
        <p:nvSpPr>
          <p:cNvPr id="62" name="TextBox 61">
            <a:extLst>
              <a:ext uri="{FF2B5EF4-FFF2-40B4-BE49-F238E27FC236}">
                <a16:creationId xmlns:a16="http://schemas.microsoft.com/office/drawing/2014/main" id="{E0115E68-2847-4B07-845E-65756C7BF6DC}"/>
              </a:ext>
            </a:extLst>
          </p:cNvPr>
          <p:cNvSpPr txBox="1"/>
          <p:nvPr/>
        </p:nvSpPr>
        <p:spPr>
          <a:xfrm>
            <a:off x="2287416" y="432587"/>
            <a:ext cx="8856834" cy="1015663"/>
          </a:xfrm>
          <a:prstGeom prst="rect">
            <a:avLst/>
          </a:prstGeom>
          <a:noFill/>
        </p:spPr>
        <p:txBody>
          <a:bodyPr wrap="square" rtlCol="0">
            <a:spAutoFit/>
          </a:bodyPr>
          <a:lstStyle/>
          <a:p>
            <a:r>
              <a:rPr lang="nl-NL" sz="6000" b="1" dirty="0">
                <a:solidFill>
                  <a:srgbClr val="00B050"/>
                </a:solidFill>
              </a:rPr>
              <a:t>We-Energy [0-Meting spel]</a:t>
            </a:r>
          </a:p>
        </p:txBody>
      </p:sp>
      <p:grpSp>
        <p:nvGrpSpPr>
          <p:cNvPr id="1091" name="Group 1090">
            <a:extLst>
              <a:ext uri="{FF2B5EF4-FFF2-40B4-BE49-F238E27FC236}">
                <a16:creationId xmlns:a16="http://schemas.microsoft.com/office/drawing/2014/main" id="{375EA13E-187E-4594-9048-FDE77B663482}"/>
              </a:ext>
            </a:extLst>
          </p:cNvPr>
          <p:cNvGrpSpPr/>
          <p:nvPr/>
        </p:nvGrpSpPr>
        <p:grpSpPr>
          <a:xfrm>
            <a:off x="828500" y="18570820"/>
            <a:ext cx="9994077" cy="3532144"/>
            <a:chOff x="828500" y="9717598"/>
            <a:chExt cx="9994077" cy="3532144"/>
          </a:xfrm>
        </p:grpSpPr>
        <p:sp>
          <p:nvSpPr>
            <p:cNvPr id="1092" name="Rectangle 1007">
              <a:extLst>
                <a:ext uri="{FF2B5EF4-FFF2-40B4-BE49-F238E27FC236}">
                  <a16:creationId xmlns:a16="http://schemas.microsoft.com/office/drawing/2014/main" id="{86FE3CD4-59F0-4AB1-9E71-D5F1DB3BE097}"/>
                </a:ext>
              </a:extLst>
            </p:cNvPr>
            <p:cNvSpPr/>
            <p:nvPr/>
          </p:nvSpPr>
          <p:spPr>
            <a:xfrm>
              <a:off x="3039436" y="10263711"/>
              <a:ext cx="2529510" cy="421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3" name="Rectangle 1007">
              <a:extLst>
                <a:ext uri="{FF2B5EF4-FFF2-40B4-BE49-F238E27FC236}">
                  <a16:creationId xmlns:a16="http://schemas.microsoft.com/office/drawing/2014/main" id="{43427733-77B2-411F-A413-4BE7CA93CCC4}"/>
                </a:ext>
              </a:extLst>
            </p:cNvPr>
            <p:cNvSpPr/>
            <p:nvPr/>
          </p:nvSpPr>
          <p:spPr>
            <a:xfrm>
              <a:off x="5680315" y="10263711"/>
              <a:ext cx="2529510" cy="42186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4" name="Rectangle 1007">
              <a:extLst>
                <a:ext uri="{FF2B5EF4-FFF2-40B4-BE49-F238E27FC236}">
                  <a16:creationId xmlns:a16="http://schemas.microsoft.com/office/drawing/2014/main" id="{419E70CB-F44C-475A-ADAB-F17026E4686A}"/>
                </a:ext>
              </a:extLst>
            </p:cNvPr>
            <p:cNvSpPr/>
            <p:nvPr/>
          </p:nvSpPr>
          <p:spPr>
            <a:xfrm>
              <a:off x="8302577" y="10265378"/>
              <a:ext cx="2515519" cy="42186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5" name="Rectangle 1007">
              <a:extLst>
                <a:ext uri="{FF2B5EF4-FFF2-40B4-BE49-F238E27FC236}">
                  <a16:creationId xmlns:a16="http://schemas.microsoft.com/office/drawing/2014/main" id="{88C49F98-516C-4CE6-AE00-3E3B7BC73975}"/>
                </a:ext>
              </a:extLst>
            </p:cNvPr>
            <p:cNvSpPr/>
            <p:nvPr/>
          </p:nvSpPr>
          <p:spPr>
            <a:xfrm>
              <a:off x="828501" y="10266040"/>
              <a:ext cx="2085259" cy="4218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6" name="Rectangle: Rounded Corners 1005">
              <a:extLst>
                <a:ext uri="{FF2B5EF4-FFF2-40B4-BE49-F238E27FC236}">
                  <a16:creationId xmlns:a16="http://schemas.microsoft.com/office/drawing/2014/main" id="{82393153-0A6E-4C9A-B96E-F1405A54E4CA}"/>
                </a:ext>
              </a:extLst>
            </p:cNvPr>
            <p:cNvSpPr/>
            <p:nvPr/>
          </p:nvSpPr>
          <p:spPr>
            <a:xfrm>
              <a:off x="828502" y="10725391"/>
              <a:ext cx="2085258" cy="2520001"/>
            </a:xfrm>
            <a:prstGeom prst="roundRect">
              <a:avLst>
                <a:gd name="adj" fmla="val 503"/>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7" name="Rectangle 1007">
              <a:extLst>
                <a:ext uri="{FF2B5EF4-FFF2-40B4-BE49-F238E27FC236}">
                  <a16:creationId xmlns:a16="http://schemas.microsoft.com/office/drawing/2014/main" id="{0AA9F0CC-BCF5-4B0D-9569-CBECBF25BABF}"/>
                </a:ext>
              </a:extLst>
            </p:cNvPr>
            <p:cNvSpPr/>
            <p:nvPr/>
          </p:nvSpPr>
          <p:spPr>
            <a:xfrm>
              <a:off x="828500" y="9757399"/>
              <a:ext cx="9989595" cy="421864"/>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98" name="TextBox 6588">
              <a:extLst>
                <a:ext uri="{FF2B5EF4-FFF2-40B4-BE49-F238E27FC236}">
                  <a16:creationId xmlns:a16="http://schemas.microsoft.com/office/drawing/2014/main" id="{F64A79DC-6A82-4A61-83DB-1D1424EBCD9D}"/>
                </a:ext>
              </a:extLst>
            </p:cNvPr>
            <p:cNvSpPr txBox="1"/>
            <p:nvPr/>
          </p:nvSpPr>
          <p:spPr>
            <a:xfrm>
              <a:off x="2778658" y="9717598"/>
              <a:ext cx="6504503" cy="461665"/>
            </a:xfrm>
            <a:prstGeom prst="rect">
              <a:avLst/>
            </a:prstGeom>
            <a:noFill/>
          </p:spPr>
          <p:txBody>
            <a:bodyPr wrap="square" rtlCol="0" anchor="ctr">
              <a:spAutoFit/>
            </a:bodyPr>
            <a:lstStyle/>
            <a:p>
              <a:pPr algn="ctr"/>
              <a:r>
                <a:rPr lang="nl-NL" sz="2400" b="1" dirty="0">
                  <a:solidFill>
                    <a:schemeClr val="bg1"/>
                  </a:solidFill>
                </a:rPr>
                <a:t>Gebied / object / Duurzaamheid sociaal-politiek</a:t>
              </a:r>
            </a:p>
          </p:txBody>
        </p:sp>
        <p:sp>
          <p:nvSpPr>
            <p:cNvPr id="1099" name="TextBox 1750">
              <a:extLst>
                <a:ext uri="{FF2B5EF4-FFF2-40B4-BE49-F238E27FC236}">
                  <a16:creationId xmlns:a16="http://schemas.microsoft.com/office/drawing/2014/main" id="{D0BA24E5-9CA1-45FF-A038-655CDF8D2521}"/>
                </a:ext>
              </a:extLst>
            </p:cNvPr>
            <p:cNvSpPr txBox="1"/>
            <p:nvPr/>
          </p:nvSpPr>
          <p:spPr>
            <a:xfrm>
              <a:off x="955192" y="11017492"/>
              <a:ext cx="1857781" cy="923330"/>
            </a:xfrm>
            <a:prstGeom prst="rect">
              <a:avLst/>
            </a:prstGeom>
            <a:noFill/>
          </p:spPr>
          <p:txBody>
            <a:bodyPr wrap="square" rtlCol="0">
              <a:spAutoFit/>
            </a:bodyPr>
            <a:lstStyle/>
            <a:p>
              <a:r>
                <a:rPr lang="en-US" b="1" dirty="0"/>
                <a:t>Het </a:t>
              </a:r>
              <a:r>
                <a:rPr lang="en-US" b="1" dirty="0" err="1"/>
                <a:t>gaat</a:t>
              </a:r>
              <a:r>
                <a:rPr lang="en-US" b="1" dirty="0"/>
                <a:t> </a:t>
              </a:r>
              <a:r>
                <a:rPr lang="en-US" b="1" dirty="0" err="1"/>
                <a:t>hier</a:t>
              </a:r>
              <a:r>
                <a:rPr lang="en-US" b="1" dirty="0"/>
                <a:t> om </a:t>
              </a:r>
              <a:r>
                <a:rPr lang="en-US" b="1" dirty="0" err="1"/>
                <a:t>fisiek</a:t>
              </a:r>
              <a:r>
                <a:rPr lang="en-US" b="1" dirty="0"/>
                <a:t> </a:t>
              </a:r>
              <a:r>
                <a:rPr lang="en-US" b="1" dirty="0" err="1"/>
                <a:t>meetbare</a:t>
              </a:r>
              <a:r>
                <a:rPr lang="en-US" b="1" dirty="0"/>
                <a:t> </a:t>
              </a:r>
              <a:r>
                <a:rPr lang="en-US" b="1" dirty="0" err="1"/>
                <a:t>elementen</a:t>
              </a:r>
              <a:r>
                <a:rPr lang="en-US" b="1" dirty="0"/>
                <a:t>  </a:t>
              </a:r>
            </a:p>
          </p:txBody>
        </p:sp>
        <p:sp>
          <p:nvSpPr>
            <p:cNvPr id="1100" name="Rectangle: Rounded Corners 1746">
              <a:extLst>
                <a:ext uri="{FF2B5EF4-FFF2-40B4-BE49-F238E27FC236}">
                  <a16:creationId xmlns:a16="http://schemas.microsoft.com/office/drawing/2014/main" id="{74E4D92C-6108-4695-86C1-243B675269A3}"/>
                </a:ext>
              </a:extLst>
            </p:cNvPr>
            <p:cNvSpPr/>
            <p:nvPr/>
          </p:nvSpPr>
          <p:spPr>
            <a:xfrm>
              <a:off x="5680484" y="1072974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01" name="TextBox 6588">
              <a:extLst>
                <a:ext uri="{FF2B5EF4-FFF2-40B4-BE49-F238E27FC236}">
                  <a16:creationId xmlns:a16="http://schemas.microsoft.com/office/drawing/2014/main" id="{7CC153C6-0149-4AB8-B363-6A5229F99305}"/>
                </a:ext>
              </a:extLst>
            </p:cNvPr>
            <p:cNvSpPr txBox="1"/>
            <p:nvPr/>
          </p:nvSpPr>
          <p:spPr>
            <a:xfrm>
              <a:off x="6012216" y="10235604"/>
              <a:ext cx="1913100" cy="461665"/>
            </a:xfrm>
            <a:prstGeom prst="rect">
              <a:avLst/>
            </a:prstGeom>
            <a:noFill/>
          </p:spPr>
          <p:txBody>
            <a:bodyPr wrap="square" rtlCol="0" anchor="ctr">
              <a:spAutoFit/>
            </a:bodyPr>
            <a:lstStyle/>
            <a:p>
              <a:pPr algn="ctr"/>
              <a:r>
                <a:rPr lang="nl-NL" sz="2400" b="1" dirty="0">
                  <a:solidFill>
                    <a:schemeClr val="bg1"/>
                  </a:solidFill>
                </a:rPr>
                <a:t>Elementen</a:t>
              </a:r>
            </a:p>
          </p:txBody>
        </p:sp>
        <p:sp>
          <p:nvSpPr>
            <p:cNvPr id="1102" name="Rectangle: Rounded Corners 1746">
              <a:extLst>
                <a:ext uri="{FF2B5EF4-FFF2-40B4-BE49-F238E27FC236}">
                  <a16:creationId xmlns:a16="http://schemas.microsoft.com/office/drawing/2014/main" id="{844DFBA9-0B91-421D-8375-0C3F6C765000}"/>
                </a:ext>
              </a:extLst>
            </p:cNvPr>
            <p:cNvSpPr/>
            <p:nvPr/>
          </p:nvSpPr>
          <p:spPr>
            <a:xfrm>
              <a:off x="3039435" y="10725392"/>
              <a:ext cx="2520000" cy="2520000"/>
            </a:xfrm>
            <a:prstGeom prst="roundRect">
              <a:avLst>
                <a:gd name="adj" fmla="val 23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03" name="TextBox 6588">
              <a:extLst>
                <a:ext uri="{FF2B5EF4-FFF2-40B4-BE49-F238E27FC236}">
                  <a16:creationId xmlns:a16="http://schemas.microsoft.com/office/drawing/2014/main" id="{DD054599-EAA4-490C-ABB2-3585D996FE35}"/>
                </a:ext>
              </a:extLst>
            </p:cNvPr>
            <p:cNvSpPr txBox="1"/>
            <p:nvPr/>
          </p:nvSpPr>
          <p:spPr>
            <a:xfrm>
              <a:off x="3283750" y="10241729"/>
              <a:ext cx="1913100" cy="461665"/>
            </a:xfrm>
            <a:prstGeom prst="rect">
              <a:avLst/>
            </a:prstGeom>
            <a:noFill/>
          </p:spPr>
          <p:txBody>
            <a:bodyPr wrap="square" rtlCol="0" anchor="ctr">
              <a:spAutoFit/>
            </a:bodyPr>
            <a:lstStyle/>
            <a:p>
              <a:pPr algn="ctr"/>
              <a:r>
                <a:rPr lang="nl-NL" sz="2400" b="1" dirty="0">
                  <a:solidFill>
                    <a:schemeClr val="bg1"/>
                  </a:solidFill>
                </a:rPr>
                <a:t>Methoden</a:t>
              </a:r>
            </a:p>
          </p:txBody>
        </p:sp>
        <p:sp>
          <p:nvSpPr>
            <p:cNvPr id="1104" name="Rectangle: Rounded Corners 1746">
              <a:extLst>
                <a:ext uri="{FF2B5EF4-FFF2-40B4-BE49-F238E27FC236}">
                  <a16:creationId xmlns:a16="http://schemas.microsoft.com/office/drawing/2014/main" id="{1E4FCC1D-EB21-4934-97C2-A7DB5C0731CF}"/>
                </a:ext>
              </a:extLst>
            </p:cNvPr>
            <p:cNvSpPr/>
            <p:nvPr/>
          </p:nvSpPr>
          <p:spPr>
            <a:xfrm>
              <a:off x="8302577" y="1072539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05" name="TextBox 6588">
              <a:extLst>
                <a:ext uri="{FF2B5EF4-FFF2-40B4-BE49-F238E27FC236}">
                  <a16:creationId xmlns:a16="http://schemas.microsoft.com/office/drawing/2014/main" id="{60179B69-D64D-4D38-B271-ECD2AB5F8E6C}"/>
                </a:ext>
              </a:extLst>
            </p:cNvPr>
            <p:cNvSpPr txBox="1"/>
            <p:nvPr/>
          </p:nvSpPr>
          <p:spPr>
            <a:xfrm>
              <a:off x="8583846" y="10243810"/>
              <a:ext cx="1913100" cy="461665"/>
            </a:xfrm>
            <a:prstGeom prst="rect">
              <a:avLst/>
            </a:prstGeom>
            <a:noFill/>
          </p:spPr>
          <p:txBody>
            <a:bodyPr wrap="square" rtlCol="0" anchor="ctr">
              <a:spAutoFit/>
            </a:bodyPr>
            <a:lstStyle/>
            <a:p>
              <a:pPr algn="ctr"/>
              <a:r>
                <a:rPr lang="nl-NL" sz="2400" b="1" dirty="0">
                  <a:solidFill>
                    <a:schemeClr val="bg1"/>
                  </a:solidFill>
                </a:rPr>
                <a:t>Resultaten</a:t>
              </a:r>
            </a:p>
          </p:txBody>
        </p:sp>
        <p:sp>
          <p:nvSpPr>
            <p:cNvPr id="1106" name="TextBox 6588">
              <a:extLst>
                <a:ext uri="{FF2B5EF4-FFF2-40B4-BE49-F238E27FC236}">
                  <a16:creationId xmlns:a16="http://schemas.microsoft.com/office/drawing/2014/main" id="{24C03FB5-8518-4611-8AC5-E072CEAE4000}"/>
                </a:ext>
              </a:extLst>
            </p:cNvPr>
            <p:cNvSpPr txBox="1"/>
            <p:nvPr/>
          </p:nvSpPr>
          <p:spPr>
            <a:xfrm>
              <a:off x="899873" y="10243810"/>
              <a:ext cx="1913100" cy="461665"/>
            </a:xfrm>
            <a:prstGeom prst="rect">
              <a:avLst/>
            </a:prstGeom>
            <a:noFill/>
          </p:spPr>
          <p:txBody>
            <a:bodyPr wrap="square" rtlCol="0" anchor="ctr">
              <a:spAutoFit/>
            </a:bodyPr>
            <a:lstStyle/>
            <a:p>
              <a:pPr algn="ctr"/>
              <a:r>
                <a:rPr lang="nl-NL" sz="2400" b="1">
                  <a:solidFill>
                    <a:schemeClr val="bg1"/>
                  </a:solidFill>
                </a:rPr>
                <a:t>Uitleg</a:t>
              </a:r>
            </a:p>
          </p:txBody>
        </p:sp>
      </p:grpSp>
      <p:grpSp>
        <p:nvGrpSpPr>
          <p:cNvPr id="1107" name="Group 1106">
            <a:extLst>
              <a:ext uri="{FF2B5EF4-FFF2-40B4-BE49-F238E27FC236}">
                <a16:creationId xmlns:a16="http://schemas.microsoft.com/office/drawing/2014/main" id="{C42F6C02-C679-4E2B-B74D-020BEA64B17D}"/>
              </a:ext>
            </a:extLst>
          </p:cNvPr>
          <p:cNvGrpSpPr/>
          <p:nvPr/>
        </p:nvGrpSpPr>
        <p:grpSpPr>
          <a:xfrm>
            <a:off x="830082" y="22232873"/>
            <a:ext cx="9994077" cy="3532144"/>
            <a:chOff x="828500" y="9717598"/>
            <a:chExt cx="9994077" cy="3532144"/>
          </a:xfrm>
        </p:grpSpPr>
        <p:sp>
          <p:nvSpPr>
            <p:cNvPr id="1108" name="Rectangle 1007">
              <a:extLst>
                <a:ext uri="{FF2B5EF4-FFF2-40B4-BE49-F238E27FC236}">
                  <a16:creationId xmlns:a16="http://schemas.microsoft.com/office/drawing/2014/main" id="{397750DC-E599-4F66-8614-DC48E3AA3223}"/>
                </a:ext>
              </a:extLst>
            </p:cNvPr>
            <p:cNvSpPr/>
            <p:nvPr/>
          </p:nvSpPr>
          <p:spPr>
            <a:xfrm>
              <a:off x="3039436" y="10263711"/>
              <a:ext cx="2513938" cy="421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09" name="Rectangle 1007">
              <a:extLst>
                <a:ext uri="{FF2B5EF4-FFF2-40B4-BE49-F238E27FC236}">
                  <a16:creationId xmlns:a16="http://schemas.microsoft.com/office/drawing/2014/main" id="{420A14E4-7784-433D-A0CF-0103592B632A}"/>
                </a:ext>
              </a:extLst>
            </p:cNvPr>
            <p:cNvSpPr/>
            <p:nvPr/>
          </p:nvSpPr>
          <p:spPr>
            <a:xfrm>
              <a:off x="5680315" y="10263711"/>
              <a:ext cx="2527928" cy="42186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10" name="Rectangle 1007">
              <a:extLst>
                <a:ext uri="{FF2B5EF4-FFF2-40B4-BE49-F238E27FC236}">
                  <a16:creationId xmlns:a16="http://schemas.microsoft.com/office/drawing/2014/main" id="{5153F2F3-78FF-45B2-A614-78A11B671BAA}"/>
                </a:ext>
              </a:extLst>
            </p:cNvPr>
            <p:cNvSpPr/>
            <p:nvPr/>
          </p:nvSpPr>
          <p:spPr>
            <a:xfrm>
              <a:off x="8302577" y="10265378"/>
              <a:ext cx="2513935" cy="42186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2" name="Rectangle 1007">
              <a:extLst>
                <a:ext uri="{FF2B5EF4-FFF2-40B4-BE49-F238E27FC236}">
                  <a16:creationId xmlns:a16="http://schemas.microsoft.com/office/drawing/2014/main" id="{5B6B450C-C452-42F5-936F-0F1A471F82A8}"/>
                </a:ext>
              </a:extLst>
            </p:cNvPr>
            <p:cNvSpPr/>
            <p:nvPr/>
          </p:nvSpPr>
          <p:spPr>
            <a:xfrm>
              <a:off x="828501" y="10266040"/>
              <a:ext cx="2085259" cy="4218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3" name="Rectangle: Rounded Corners 1005">
              <a:extLst>
                <a:ext uri="{FF2B5EF4-FFF2-40B4-BE49-F238E27FC236}">
                  <a16:creationId xmlns:a16="http://schemas.microsoft.com/office/drawing/2014/main" id="{DB9F8DE5-B934-48F1-B44B-66FE65A9241A}"/>
                </a:ext>
              </a:extLst>
            </p:cNvPr>
            <p:cNvSpPr/>
            <p:nvPr/>
          </p:nvSpPr>
          <p:spPr>
            <a:xfrm>
              <a:off x="828502" y="10725391"/>
              <a:ext cx="2085258" cy="2520001"/>
            </a:xfrm>
            <a:prstGeom prst="roundRect">
              <a:avLst>
                <a:gd name="adj" fmla="val 503"/>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4" name="Rectangle 1007">
              <a:extLst>
                <a:ext uri="{FF2B5EF4-FFF2-40B4-BE49-F238E27FC236}">
                  <a16:creationId xmlns:a16="http://schemas.microsoft.com/office/drawing/2014/main" id="{BCFDE82F-0428-4440-B058-1B7CC3CB6A86}"/>
                </a:ext>
              </a:extLst>
            </p:cNvPr>
            <p:cNvSpPr/>
            <p:nvPr/>
          </p:nvSpPr>
          <p:spPr>
            <a:xfrm>
              <a:off x="828500" y="9757399"/>
              <a:ext cx="9988011" cy="421864"/>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5" name="TextBox 6588">
              <a:extLst>
                <a:ext uri="{FF2B5EF4-FFF2-40B4-BE49-F238E27FC236}">
                  <a16:creationId xmlns:a16="http://schemas.microsoft.com/office/drawing/2014/main" id="{17B88120-8EE7-482A-AAA9-27932E525E10}"/>
                </a:ext>
              </a:extLst>
            </p:cNvPr>
            <p:cNvSpPr txBox="1"/>
            <p:nvPr/>
          </p:nvSpPr>
          <p:spPr>
            <a:xfrm>
              <a:off x="2778658" y="9717598"/>
              <a:ext cx="6504503" cy="461665"/>
            </a:xfrm>
            <a:prstGeom prst="rect">
              <a:avLst/>
            </a:prstGeom>
            <a:noFill/>
          </p:spPr>
          <p:txBody>
            <a:bodyPr wrap="square" rtlCol="0" anchor="ctr">
              <a:spAutoFit/>
            </a:bodyPr>
            <a:lstStyle/>
            <a:p>
              <a:pPr algn="ctr"/>
              <a:r>
                <a:rPr lang="nl-NL" sz="2400" b="1" dirty="0">
                  <a:solidFill>
                    <a:schemeClr val="bg1"/>
                  </a:solidFill>
                </a:rPr>
                <a:t>Duurzaamheid fysiek kaarten</a:t>
              </a:r>
            </a:p>
          </p:txBody>
        </p:sp>
        <p:sp>
          <p:nvSpPr>
            <p:cNvPr id="1196" name="TextBox 1750">
              <a:extLst>
                <a:ext uri="{FF2B5EF4-FFF2-40B4-BE49-F238E27FC236}">
                  <a16:creationId xmlns:a16="http://schemas.microsoft.com/office/drawing/2014/main" id="{076E18DB-B865-43C9-9B6C-EFB36859E4DB}"/>
                </a:ext>
              </a:extLst>
            </p:cNvPr>
            <p:cNvSpPr txBox="1"/>
            <p:nvPr/>
          </p:nvSpPr>
          <p:spPr>
            <a:xfrm>
              <a:off x="955192" y="11017492"/>
              <a:ext cx="1857781" cy="923330"/>
            </a:xfrm>
            <a:prstGeom prst="rect">
              <a:avLst/>
            </a:prstGeom>
            <a:noFill/>
          </p:spPr>
          <p:txBody>
            <a:bodyPr wrap="square" rtlCol="0">
              <a:spAutoFit/>
            </a:bodyPr>
            <a:lstStyle/>
            <a:p>
              <a:r>
                <a:rPr lang="en-US" b="1" dirty="0"/>
                <a:t>Het </a:t>
              </a:r>
              <a:r>
                <a:rPr lang="en-US" b="1" dirty="0" err="1"/>
                <a:t>gaat</a:t>
              </a:r>
              <a:r>
                <a:rPr lang="en-US" b="1" dirty="0"/>
                <a:t> </a:t>
              </a:r>
              <a:r>
                <a:rPr lang="en-US" b="1" dirty="0" err="1"/>
                <a:t>hier</a:t>
              </a:r>
              <a:r>
                <a:rPr lang="en-US" b="1" dirty="0"/>
                <a:t> om </a:t>
              </a:r>
              <a:r>
                <a:rPr lang="en-US" b="1" dirty="0" err="1"/>
                <a:t>fisiek</a:t>
              </a:r>
              <a:r>
                <a:rPr lang="en-US" b="1" dirty="0"/>
                <a:t> </a:t>
              </a:r>
              <a:r>
                <a:rPr lang="en-US" b="1" dirty="0" err="1"/>
                <a:t>meetbare</a:t>
              </a:r>
              <a:r>
                <a:rPr lang="en-US" b="1" dirty="0"/>
                <a:t> </a:t>
              </a:r>
              <a:r>
                <a:rPr lang="en-US" b="1" dirty="0" err="1"/>
                <a:t>elementen</a:t>
              </a:r>
              <a:r>
                <a:rPr lang="en-US" b="1" dirty="0"/>
                <a:t>  </a:t>
              </a:r>
            </a:p>
          </p:txBody>
        </p:sp>
        <p:sp>
          <p:nvSpPr>
            <p:cNvPr id="1197" name="Rectangle: Rounded Corners 1746">
              <a:extLst>
                <a:ext uri="{FF2B5EF4-FFF2-40B4-BE49-F238E27FC236}">
                  <a16:creationId xmlns:a16="http://schemas.microsoft.com/office/drawing/2014/main" id="{0FA23A7A-C634-41AC-B40B-D8571418C95E}"/>
                </a:ext>
              </a:extLst>
            </p:cNvPr>
            <p:cNvSpPr/>
            <p:nvPr/>
          </p:nvSpPr>
          <p:spPr>
            <a:xfrm>
              <a:off x="5680484" y="1072974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8" name="TextBox 6588">
              <a:extLst>
                <a:ext uri="{FF2B5EF4-FFF2-40B4-BE49-F238E27FC236}">
                  <a16:creationId xmlns:a16="http://schemas.microsoft.com/office/drawing/2014/main" id="{A01FF3F1-E6B9-4934-A3F9-F6454B0E766C}"/>
                </a:ext>
              </a:extLst>
            </p:cNvPr>
            <p:cNvSpPr txBox="1"/>
            <p:nvPr/>
          </p:nvSpPr>
          <p:spPr>
            <a:xfrm>
              <a:off x="6012216" y="10235604"/>
              <a:ext cx="1913100" cy="461665"/>
            </a:xfrm>
            <a:prstGeom prst="rect">
              <a:avLst/>
            </a:prstGeom>
            <a:noFill/>
          </p:spPr>
          <p:txBody>
            <a:bodyPr wrap="square" rtlCol="0" anchor="ctr">
              <a:spAutoFit/>
            </a:bodyPr>
            <a:lstStyle/>
            <a:p>
              <a:pPr algn="ctr"/>
              <a:r>
                <a:rPr lang="nl-NL" sz="2400" b="1" dirty="0">
                  <a:solidFill>
                    <a:schemeClr val="bg1"/>
                  </a:solidFill>
                </a:rPr>
                <a:t>Elementen</a:t>
              </a:r>
            </a:p>
          </p:txBody>
        </p:sp>
        <p:sp>
          <p:nvSpPr>
            <p:cNvPr id="1199" name="Rectangle: Rounded Corners 1746">
              <a:extLst>
                <a:ext uri="{FF2B5EF4-FFF2-40B4-BE49-F238E27FC236}">
                  <a16:creationId xmlns:a16="http://schemas.microsoft.com/office/drawing/2014/main" id="{9C88FD06-7F6D-4FFB-BC7C-26529456FD0B}"/>
                </a:ext>
              </a:extLst>
            </p:cNvPr>
            <p:cNvSpPr/>
            <p:nvPr/>
          </p:nvSpPr>
          <p:spPr>
            <a:xfrm>
              <a:off x="3039435" y="10725392"/>
              <a:ext cx="2520000" cy="2520000"/>
            </a:xfrm>
            <a:prstGeom prst="roundRect">
              <a:avLst>
                <a:gd name="adj" fmla="val 23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0" name="TextBox 6588">
              <a:extLst>
                <a:ext uri="{FF2B5EF4-FFF2-40B4-BE49-F238E27FC236}">
                  <a16:creationId xmlns:a16="http://schemas.microsoft.com/office/drawing/2014/main" id="{240B3E0E-73AC-4C41-9BD8-6216C891BCB2}"/>
                </a:ext>
              </a:extLst>
            </p:cNvPr>
            <p:cNvSpPr txBox="1"/>
            <p:nvPr/>
          </p:nvSpPr>
          <p:spPr>
            <a:xfrm>
              <a:off x="3283750" y="10241729"/>
              <a:ext cx="1913100" cy="461665"/>
            </a:xfrm>
            <a:prstGeom prst="rect">
              <a:avLst/>
            </a:prstGeom>
            <a:noFill/>
          </p:spPr>
          <p:txBody>
            <a:bodyPr wrap="square" rtlCol="0" anchor="ctr">
              <a:spAutoFit/>
            </a:bodyPr>
            <a:lstStyle/>
            <a:p>
              <a:pPr algn="ctr"/>
              <a:r>
                <a:rPr lang="nl-NL" sz="2400" b="1" dirty="0">
                  <a:solidFill>
                    <a:schemeClr val="bg1"/>
                  </a:solidFill>
                </a:rPr>
                <a:t>Methoden</a:t>
              </a:r>
            </a:p>
          </p:txBody>
        </p:sp>
        <p:sp>
          <p:nvSpPr>
            <p:cNvPr id="1201" name="Rectangle: Rounded Corners 1746">
              <a:extLst>
                <a:ext uri="{FF2B5EF4-FFF2-40B4-BE49-F238E27FC236}">
                  <a16:creationId xmlns:a16="http://schemas.microsoft.com/office/drawing/2014/main" id="{B2529E10-D295-48C8-BD0B-72EF2FB2E599}"/>
                </a:ext>
              </a:extLst>
            </p:cNvPr>
            <p:cNvSpPr/>
            <p:nvPr/>
          </p:nvSpPr>
          <p:spPr>
            <a:xfrm>
              <a:off x="8302577" y="1072539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2" name="TextBox 6588">
              <a:extLst>
                <a:ext uri="{FF2B5EF4-FFF2-40B4-BE49-F238E27FC236}">
                  <a16:creationId xmlns:a16="http://schemas.microsoft.com/office/drawing/2014/main" id="{4D6197A3-D727-4303-B341-A43ED0493AEA}"/>
                </a:ext>
              </a:extLst>
            </p:cNvPr>
            <p:cNvSpPr txBox="1"/>
            <p:nvPr/>
          </p:nvSpPr>
          <p:spPr>
            <a:xfrm>
              <a:off x="8583846" y="10243810"/>
              <a:ext cx="1913100" cy="461665"/>
            </a:xfrm>
            <a:prstGeom prst="rect">
              <a:avLst/>
            </a:prstGeom>
            <a:noFill/>
          </p:spPr>
          <p:txBody>
            <a:bodyPr wrap="square" rtlCol="0" anchor="ctr">
              <a:spAutoFit/>
            </a:bodyPr>
            <a:lstStyle/>
            <a:p>
              <a:pPr algn="ctr"/>
              <a:r>
                <a:rPr lang="nl-NL" sz="2400" b="1" dirty="0">
                  <a:solidFill>
                    <a:schemeClr val="bg1"/>
                  </a:solidFill>
                </a:rPr>
                <a:t>Resultaten</a:t>
              </a:r>
            </a:p>
          </p:txBody>
        </p:sp>
        <p:sp>
          <p:nvSpPr>
            <p:cNvPr id="1203" name="TextBox 6588">
              <a:extLst>
                <a:ext uri="{FF2B5EF4-FFF2-40B4-BE49-F238E27FC236}">
                  <a16:creationId xmlns:a16="http://schemas.microsoft.com/office/drawing/2014/main" id="{D7B533C3-93AF-4865-B5C7-C49EB8E89646}"/>
                </a:ext>
              </a:extLst>
            </p:cNvPr>
            <p:cNvSpPr txBox="1"/>
            <p:nvPr/>
          </p:nvSpPr>
          <p:spPr>
            <a:xfrm>
              <a:off x="899873" y="10243810"/>
              <a:ext cx="1913100" cy="461665"/>
            </a:xfrm>
            <a:prstGeom prst="rect">
              <a:avLst/>
            </a:prstGeom>
            <a:noFill/>
          </p:spPr>
          <p:txBody>
            <a:bodyPr wrap="square" rtlCol="0" anchor="ctr">
              <a:spAutoFit/>
            </a:bodyPr>
            <a:lstStyle/>
            <a:p>
              <a:pPr algn="ctr"/>
              <a:r>
                <a:rPr lang="nl-NL" sz="2400" b="1">
                  <a:solidFill>
                    <a:schemeClr val="bg1"/>
                  </a:solidFill>
                </a:rPr>
                <a:t>Uitleg</a:t>
              </a:r>
            </a:p>
          </p:txBody>
        </p:sp>
      </p:grpSp>
      <p:grpSp>
        <p:nvGrpSpPr>
          <p:cNvPr id="1204" name="Group 1203">
            <a:extLst>
              <a:ext uri="{FF2B5EF4-FFF2-40B4-BE49-F238E27FC236}">
                <a16:creationId xmlns:a16="http://schemas.microsoft.com/office/drawing/2014/main" id="{0133F763-FBEF-4AB2-93A2-B80FE379275E}"/>
              </a:ext>
            </a:extLst>
          </p:cNvPr>
          <p:cNvGrpSpPr/>
          <p:nvPr/>
        </p:nvGrpSpPr>
        <p:grpSpPr>
          <a:xfrm>
            <a:off x="824022" y="14912888"/>
            <a:ext cx="9994077" cy="3532144"/>
            <a:chOff x="828500" y="9717598"/>
            <a:chExt cx="9994077" cy="3532144"/>
          </a:xfrm>
        </p:grpSpPr>
        <p:sp>
          <p:nvSpPr>
            <p:cNvPr id="1205" name="Rectangle 1007">
              <a:extLst>
                <a:ext uri="{FF2B5EF4-FFF2-40B4-BE49-F238E27FC236}">
                  <a16:creationId xmlns:a16="http://schemas.microsoft.com/office/drawing/2014/main" id="{BF4AE8FB-7008-4269-AB6F-143D0744A68B}"/>
                </a:ext>
              </a:extLst>
            </p:cNvPr>
            <p:cNvSpPr/>
            <p:nvPr/>
          </p:nvSpPr>
          <p:spPr>
            <a:xfrm>
              <a:off x="3039435" y="10263711"/>
              <a:ext cx="2519999" cy="421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6" name="Rectangle 1007">
              <a:extLst>
                <a:ext uri="{FF2B5EF4-FFF2-40B4-BE49-F238E27FC236}">
                  <a16:creationId xmlns:a16="http://schemas.microsoft.com/office/drawing/2014/main" id="{813F300A-8063-402C-A359-FBAD58D74377}"/>
                </a:ext>
              </a:extLst>
            </p:cNvPr>
            <p:cNvSpPr/>
            <p:nvPr/>
          </p:nvSpPr>
          <p:spPr>
            <a:xfrm>
              <a:off x="5680314" y="10263711"/>
              <a:ext cx="2519999" cy="42186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7" name="Rectangle 1007">
              <a:extLst>
                <a:ext uri="{FF2B5EF4-FFF2-40B4-BE49-F238E27FC236}">
                  <a16:creationId xmlns:a16="http://schemas.microsoft.com/office/drawing/2014/main" id="{A448C304-E74C-4FD8-98B1-3B9076A4F782}"/>
                </a:ext>
              </a:extLst>
            </p:cNvPr>
            <p:cNvSpPr/>
            <p:nvPr/>
          </p:nvSpPr>
          <p:spPr>
            <a:xfrm>
              <a:off x="8302578" y="10265378"/>
              <a:ext cx="2519998" cy="42186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8" name="Rectangle 1007">
              <a:extLst>
                <a:ext uri="{FF2B5EF4-FFF2-40B4-BE49-F238E27FC236}">
                  <a16:creationId xmlns:a16="http://schemas.microsoft.com/office/drawing/2014/main" id="{32DDC9F0-4725-4692-AAF3-F22E287B1C79}"/>
                </a:ext>
              </a:extLst>
            </p:cNvPr>
            <p:cNvSpPr/>
            <p:nvPr/>
          </p:nvSpPr>
          <p:spPr>
            <a:xfrm>
              <a:off x="828501" y="10266040"/>
              <a:ext cx="2085259" cy="4218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09" name="Rectangle: Rounded Corners 1005">
              <a:extLst>
                <a:ext uri="{FF2B5EF4-FFF2-40B4-BE49-F238E27FC236}">
                  <a16:creationId xmlns:a16="http://schemas.microsoft.com/office/drawing/2014/main" id="{51889277-C328-4B98-8337-3FEE4F80E5FB}"/>
                </a:ext>
              </a:extLst>
            </p:cNvPr>
            <p:cNvSpPr/>
            <p:nvPr/>
          </p:nvSpPr>
          <p:spPr>
            <a:xfrm>
              <a:off x="828502" y="10725391"/>
              <a:ext cx="2085258" cy="2520001"/>
            </a:xfrm>
            <a:prstGeom prst="roundRect">
              <a:avLst>
                <a:gd name="adj" fmla="val 503"/>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0" name="Rectangle 1007">
              <a:extLst>
                <a:ext uri="{FF2B5EF4-FFF2-40B4-BE49-F238E27FC236}">
                  <a16:creationId xmlns:a16="http://schemas.microsoft.com/office/drawing/2014/main" id="{CC4055B9-170C-4F4F-8AFA-757D315EA808}"/>
                </a:ext>
              </a:extLst>
            </p:cNvPr>
            <p:cNvSpPr/>
            <p:nvPr/>
          </p:nvSpPr>
          <p:spPr>
            <a:xfrm>
              <a:off x="828500" y="9757399"/>
              <a:ext cx="9994075" cy="421864"/>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1" name="TextBox 6588">
              <a:extLst>
                <a:ext uri="{FF2B5EF4-FFF2-40B4-BE49-F238E27FC236}">
                  <a16:creationId xmlns:a16="http://schemas.microsoft.com/office/drawing/2014/main" id="{0F6C9FE2-A997-447D-A3E0-972C7D4CF2A6}"/>
                </a:ext>
              </a:extLst>
            </p:cNvPr>
            <p:cNvSpPr txBox="1"/>
            <p:nvPr/>
          </p:nvSpPr>
          <p:spPr>
            <a:xfrm>
              <a:off x="2778658" y="9717598"/>
              <a:ext cx="6504503" cy="461665"/>
            </a:xfrm>
            <a:prstGeom prst="rect">
              <a:avLst/>
            </a:prstGeom>
            <a:noFill/>
          </p:spPr>
          <p:txBody>
            <a:bodyPr wrap="square" rtlCol="0" anchor="ctr">
              <a:spAutoFit/>
            </a:bodyPr>
            <a:lstStyle/>
            <a:p>
              <a:pPr algn="ctr"/>
              <a:r>
                <a:rPr lang="nl-NL" sz="2400" b="1" dirty="0">
                  <a:solidFill>
                    <a:schemeClr val="bg1"/>
                  </a:solidFill>
                </a:rPr>
                <a:t>Object fysiek kaarten</a:t>
              </a:r>
            </a:p>
          </p:txBody>
        </p:sp>
        <p:sp>
          <p:nvSpPr>
            <p:cNvPr id="1212" name="TextBox 1750">
              <a:extLst>
                <a:ext uri="{FF2B5EF4-FFF2-40B4-BE49-F238E27FC236}">
                  <a16:creationId xmlns:a16="http://schemas.microsoft.com/office/drawing/2014/main" id="{D0F7787A-1340-4EB6-BB67-8D9BE71B9A6B}"/>
                </a:ext>
              </a:extLst>
            </p:cNvPr>
            <p:cNvSpPr txBox="1"/>
            <p:nvPr/>
          </p:nvSpPr>
          <p:spPr>
            <a:xfrm>
              <a:off x="828501" y="10725412"/>
              <a:ext cx="2084003" cy="1754326"/>
            </a:xfrm>
            <a:prstGeom prst="rect">
              <a:avLst/>
            </a:prstGeom>
            <a:noFill/>
          </p:spPr>
          <p:txBody>
            <a:bodyPr wrap="square" rtlCol="0">
              <a:spAutoFit/>
            </a:bodyPr>
            <a:lstStyle/>
            <a:p>
              <a:r>
                <a:rPr lang="en-US" b="1" dirty="0"/>
                <a:t>Het </a:t>
              </a:r>
              <a:r>
                <a:rPr lang="en-US" b="1" dirty="0" err="1"/>
                <a:t>gaat</a:t>
              </a:r>
              <a:r>
                <a:rPr lang="en-US" b="1" dirty="0"/>
                <a:t> </a:t>
              </a:r>
              <a:r>
                <a:rPr lang="en-US" b="1" dirty="0" err="1"/>
                <a:t>hier</a:t>
              </a:r>
              <a:r>
                <a:rPr lang="en-US" b="1" dirty="0"/>
                <a:t> om </a:t>
              </a:r>
              <a:r>
                <a:rPr lang="en-US" b="1" dirty="0" err="1"/>
                <a:t>fisiek</a:t>
              </a:r>
              <a:r>
                <a:rPr lang="en-US" b="1" dirty="0"/>
                <a:t> </a:t>
              </a:r>
              <a:r>
                <a:rPr lang="en-US" b="1" dirty="0" err="1"/>
                <a:t>meetbare</a:t>
              </a:r>
              <a:r>
                <a:rPr lang="en-US" b="1" dirty="0"/>
                <a:t> </a:t>
              </a:r>
              <a:r>
                <a:rPr lang="en-US" b="1" dirty="0" err="1"/>
                <a:t>elementen</a:t>
              </a:r>
              <a:r>
                <a:rPr lang="en-US" b="1" dirty="0"/>
                <a:t> </a:t>
              </a:r>
              <a:r>
                <a:rPr lang="en-US" b="1" dirty="0" err="1"/>
                <a:t>zoals</a:t>
              </a:r>
              <a:r>
                <a:rPr lang="en-US" b="1" dirty="0"/>
                <a:t> </a:t>
              </a:r>
              <a:r>
                <a:rPr lang="en-US" b="1" dirty="0" err="1"/>
                <a:t>stroomverbruik</a:t>
              </a:r>
              <a:r>
                <a:rPr lang="en-US" b="1" dirty="0"/>
                <a:t>, </a:t>
              </a:r>
              <a:r>
                <a:rPr lang="en-US" b="1" dirty="0" err="1"/>
                <a:t>energielabel</a:t>
              </a:r>
              <a:r>
                <a:rPr lang="en-US" b="1" dirty="0"/>
                <a:t>, </a:t>
              </a:r>
              <a:r>
                <a:rPr lang="en-US" b="1" dirty="0" err="1"/>
                <a:t>bouwjaar</a:t>
              </a:r>
              <a:r>
                <a:rPr lang="en-US" b="1" dirty="0"/>
                <a:t> etc.</a:t>
              </a:r>
            </a:p>
          </p:txBody>
        </p:sp>
        <p:sp>
          <p:nvSpPr>
            <p:cNvPr id="1213" name="Rectangle: Rounded Corners 1746">
              <a:extLst>
                <a:ext uri="{FF2B5EF4-FFF2-40B4-BE49-F238E27FC236}">
                  <a16:creationId xmlns:a16="http://schemas.microsoft.com/office/drawing/2014/main" id="{D8347019-B01C-4A45-A36C-F039E2B313AC}"/>
                </a:ext>
              </a:extLst>
            </p:cNvPr>
            <p:cNvSpPr/>
            <p:nvPr/>
          </p:nvSpPr>
          <p:spPr>
            <a:xfrm>
              <a:off x="5680484" y="1072974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4" name="TextBox 6588">
              <a:extLst>
                <a:ext uri="{FF2B5EF4-FFF2-40B4-BE49-F238E27FC236}">
                  <a16:creationId xmlns:a16="http://schemas.microsoft.com/office/drawing/2014/main" id="{8CFAD57B-523B-4039-81D2-DEF51CC4CBF6}"/>
                </a:ext>
              </a:extLst>
            </p:cNvPr>
            <p:cNvSpPr txBox="1"/>
            <p:nvPr/>
          </p:nvSpPr>
          <p:spPr>
            <a:xfrm>
              <a:off x="6012216" y="10235604"/>
              <a:ext cx="1913100" cy="461665"/>
            </a:xfrm>
            <a:prstGeom prst="rect">
              <a:avLst/>
            </a:prstGeom>
            <a:noFill/>
          </p:spPr>
          <p:txBody>
            <a:bodyPr wrap="square" rtlCol="0" anchor="ctr">
              <a:spAutoFit/>
            </a:bodyPr>
            <a:lstStyle/>
            <a:p>
              <a:pPr algn="ctr"/>
              <a:r>
                <a:rPr lang="nl-NL" sz="2400" b="1" dirty="0">
                  <a:solidFill>
                    <a:schemeClr val="bg1"/>
                  </a:solidFill>
                </a:rPr>
                <a:t>Elementen</a:t>
              </a:r>
            </a:p>
          </p:txBody>
        </p:sp>
        <p:sp>
          <p:nvSpPr>
            <p:cNvPr id="1220" name="Rectangle: Rounded Corners 1746">
              <a:extLst>
                <a:ext uri="{FF2B5EF4-FFF2-40B4-BE49-F238E27FC236}">
                  <a16:creationId xmlns:a16="http://schemas.microsoft.com/office/drawing/2014/main" id="{4DC2B22A-F2B2-421C-987E-8D395F839D87}"/>
                </a:ext>
              </a:extLst>
            </p:cNvPr>
            <p:cNvSpPr/>
            <p:nvPr/>
          </p:nvSpPr>
          <p:spPr>
            <a:xfrm>
              <a:off x="3039435" y="10725392"/>
              <a:ext cx="2520000" cy="2520000"/>
            </a:xfrm>
            <a:prstGeom prst="roundRect">
              <a:avLst>
                <a:gd name="adj" fmla="val 23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36" name="TextBox 6588">
              <a:extLst>
                <a:ext uri="{FF2B5EF4-FFF2-40B4-BE49-F238E27FC236}">
                  <a16:creationId xmlns:a16="http://schemas.microsoft.com/office/drawing/2014/main" id="{8C139075-0BFF-44BD-B601-83AE1CDC055E}"/>
                </a:ext>
              </a:extLst>
            </p:cNvPr>
            <p:cNvSpPr txBox="1"/>
            <p:nvPr/>
          </p:nvSpPr>
          <p:spPr>
            <a:xfrm>
              <a:off x="3283750" y="10241729"/>
              <a:ext cx="1913100" cy="461665"/>
            </a:xfrm>
            <a:prstGeom prst="rect">
              <a:avLst/>
            </a:prstGeom>
            <a:noFill/>
          </p:spPr>
          <p:txBody>
            <a:bodyPr wrap="square" rtlCol="0" anchor="ctr">
              <a:spAutoFit/>
            </a:bodyPr>
            <a:lstStyle/>
            <a:p>
              <a:pPr algn="ctr"/>
              <a:r>
                <a:rPr lang="nl-NL" sz="2400" b="1" dirty="0">
                  <a:solidFill>
                    <a:schemeClr val="bg1"/>
                  </a:solidFill>
                </a:rPr>
                <a:t>Methoden</a:t>
              </a:r>
            </a:p>
          </p:txBody>
        </p:sp>
        <p:sp>
          <p:nvSpPr>
            <p:cNvPr id="1237" name="Rectangle: Rounded Corners 1746">
              <a:extLst>
                <a:ext uri="{FF2B5EF4-FFF2-40B4-BE49-F238E27FC236}">
                  <a16:creationId xmlns:a16="http://schemas.microsoft.com/office/drawing/2014/main" id="{6508DCBF-2068-451F-B825-A0956BA011CE}"/>
                </a:ext>
              </a:extLst>
            </p:cNvPr>
            <p:cNvSpPr/>
            <p:nvPr/>
          </p:nvSpPr>
          <p:spPr>
            <a:xfrm>
              <a:off x="8302577" y="1072539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38" name="TextBox 6588">
              <a:extLst>
                <a:ext uri="{FF2B5EF4-FFF2-40B4-BE49-F238E27FC236}">
                  <a16:creationId xmlns:a16="http://schemas.microsoft.com/office/drawing/2014/main" id="{03343A55-911A-45E7-A347-5721582649D0}"/>
                </a:ext>
              </a:extLst>
            </p:cNvPr>
            <p:cNvSpPr txBox="1"/>
            <p:nvPr/>
          </p:nvSpPr>
          <p:spPr>
            <a:xfrm>
              <a:off x="8583846" y="10243810"/>
              <a:ext cx="1913100" cy="461665"/>
            </a:xfrm>
            <a:prstGeom prst="rect">
              <a:avLst/>
            </a:prstGeom>
            <a:noFill/>
          </p:spPr>
          <p:txBody>
            <a:bodyPr wrap="square" rtlCol="0" anchor="ctr">
              <a:spAutoFit/>
            </a:bodyPr>
            <a:lstStyle/>
            <a:p>
              <a:pPr algn="ctr"/>
              <a:r>
                <a:rPr lang="nl-NL" sz="2400" b="1" dirty="0">
                  <a:solidFill>
                    <a:schemeClr val="bg1"/>
                  </a:solidFill>
                </a:rPr>
                <a:t>Resultaten</a:t>
              </a:r>
            </a:p>
          </p:txBody>
        </p:sp>
        <p:sp>
          <p:nvSpPr>
            <p:cNvPr id="1239" name="TextBox 6588">
              <a:extLst>
                <a:ext uri="{FF2B5EF4-FFF2-40B4-BE49-F238E27FC236}">
                  <a16:creationId xmlns:a16="http://schemas.microsoft.com/office/drawing/2014/main" id="{02AB0D7F-220E-4F3F-961E-1752FFDC6A85}"/>
                </a:ext>
              </a:extLst>
            </p:cNvPr>
            <p:cNvSpPr txBox="1"/>
            <p:nvPr/>
          </p:nvSpPr>
          <p:spPr>
            <a:xfrm>
              <a:off x="899873" y="10243810"/>
              <a:ext cx="1913100" cy="461665"/>
            </a:xfrm>
            <a:prstGeom prst="rect">
              <a:avLst/>
            </a:prstGeom>
            <a:noFill/>
          </p:spPr>
          <p:txBody>
            <a:bodyPr wrap="square" rtlCol="0" anchor="ctr">
              <a:spAutoFit/>
            </a:bodyPr>
            <a:lstStyle/>
            <a:p>
              <a:pPr algn="ctr"/>
              <a:r>
                <a:rPr lang="nl-NL" sz="2400" b="1">
                  <a:solidFill>
                    <a:schemeClr val="bg1"/>
                  </a:solidFill>
                </a:rPr>
                <a:t>Uitleg</a:t>
              </a:r>
            </a:p>
          </p:txBody>
        </p:sp>
      </p:grpSp>
      <p:grpSp>
        <p:nvGrpSpPr>
          <p:cNvPr id="1242" name="Group 1241">
            <a:extLst>
              <a:ext uri="{FF2B5EF4-FFF2-40B4-BE49-F238E27FC236}">
                <a16:creationId xmlns:a16="http://schemas.microsoft.com/office/drawing/2014/main" id="{8C6056D0-D2B1-48EB-AEEB-3FCD712A270A}"/>
              </a:ext>
            </a:extLst>
          </p:cNvPr>
          <p:cNvGrpSpPr/>
          <p:nvPr/>
        </p:nvGrpSpPr>
        <p:grpSpPr>
          <a:xfrm>
            <a:off x="829400" y="11250437"/>
            <a:ext cx="9994077" cy="3532144"/>
            <a:chOff x="828500" y="9717598"/>
            <a:chExt cx="9994077" cy="3532144"/>
          </a:xfrm>
        </p:grpSpPr>
        <p:sp>
          <p:nvSpPr>
            <p:cNvPr id="1243" name="Rectangle 1007">
              <a:extLst>
                <a:ext uri="{FF2B5EF4-FFF2-40B4-BE49-F238E27FC236}">
                  <a16:creationId xmlns:a16="http://schemas.microsoft.com/office/drawing/2014/main" id="{D5F0A33F-7BBE-4BE3-A362-D0BBCFFDA391}"/>
                </a:ext>
              </a:extLst>
            </p:cNvPr>
            <p:cNvSpPr/>
            <p:nvPr/>
          </p:nvSpPr>
          <p:spPr>
            <a:xfrm>
              <a:off x="3039435" y="10263711"/>
              <a:ext cx="2519999" cy="421864"/>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44" name="Rectangle 1007">
              <a:extLst>
                <a:ext uri="{FF2B5EF4-FFF2-40B4-BE49-F238E27FC236}">
                  <a16:creationId xmlns:a16="http://schemas.microsoft.com/office/drawing/2014/main" id="{BC9B2C52-BD37-4A94-BB2D-6A0FD2169147}"/>
                </a:ext>
              </a:extLst>
            </p:cNvPr>
            <p:cNvSpPr/>
            <p:nvPr/>
          </p:nvSpPr>
          <p:spPr>
            <a:xfrm>
              <a:off x="5680314" y="10263711"/>
              <a:ext cx="2519999" cy="421864"/>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5" name="Rectangle 1007">
              <a:extLst>
                <a:ext uri="{FF2B5EF4-FFF2-40B4-BE49-F238E27FC236}">
                  <a16:creationId xmlns:a16="http://schemas.microsoft.com/office/drawing/2014/main" id="{A6F2688E-E101-43D0-85BA-C07AC6171586}"/>
                </a:ext>
              </a:extLst>
            </p:cNvPr>
            <p:cNvSpPr/>
            <p:nvPr/>
          </p:nvSpPr>
          <p:spPr>
            <a:xfrm>
              <a:off x="8302578" y="10265378"/>
              <a:ext cx="2519998" cy="421864"/>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6" name="Rectangle 1007">
              <a:extLst>
                <a:ext uri="{FF2B5EF4-FFF2-40B4-BE49-F238E27FC236}">
                  <a16:creationId xmlns:a16="http://schemas.microsoft.com/office/drawing/2014/main" id="{027AAEF8-D291-44ED-B57F-097F07B2BF92}"/>
                </a:ext>
              </a:extLst>
            </p:cNvPr>
            <p:cNvSpPr/>
            <p:nvPr/>
          </p:nvSpPr>
          <p:spPr>
            <a:xfrm>
              <a:off x="828501" y="10266040"/>
              <a:ext cx="2085259" cy="4218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7" name="Rectangle: Rounded Corners 1005">
              <a:extLst>
                <a:ext uri="{FF2B5EF4-FFF2-40B4-BE49-F238E27FC236}">
                  <a16:creationId xmlns:a16="http://schemas.microsoft.com/office/drawing/2014/main" id="{E2AC06E8-207F-42DF-A2CE-D55DFDA0E011}"/>
                </a:ext>
              </a:extLst>
            </p:cNvPr>
            <p:cNvSpPr/>
            <p:nvPr/>
          </p:nvSpPr>
          <p:spPr>
            <a:xfrm>
              <a:off x="828502" y="10725391"/>
              <a:ext cx="2085258" cy="2520001"/>
            </a:xfrm>
            <a:prstGeom prst="roundRect">
              <a:avLst>
                <a:gd name="adj" fmla="val 503"/>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8" name="Rectangle 1007">
              <a:extLst>
                <a:ext uri="{FF2B5EF4-FFF2-40B4-BE49-F238E27FC236}">
                  <a16:creationId xmlns:a16="http://schemas.microsoft.com/office/drawing/2014/main" id="{059361DD-C7B4-4877-BC65-12847A56F38A}"/>
                </a:ext>
              </a:extLst>
            </p:cNvPr>
            <p:cNvSpPr/>
            <p:nvPr/>
          </p:nvSpPr>
          <p:spPr>
            <a:xfrm>
              <a:off x="828500" y="9757399"/>
              <a:ext cx="9994075" cy="421864"/>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49" name="TextBox 6588">
              <a:extLst>
                <a:ext uri="{FF2B5EF4-FFF2-40B4-BE49-F238E27FC236}">
                  <a16:creationId xmlns:a16="http://schemas.microsoft.com/office/drawing/2014/main" id="{69CCC76C-DD59-48A8-83AE-E680FE496ED2}"/>
                </a:ext>
              </a:extLst>
            </p:cNvPr>
            <p:cNvSpPr txBox="1"/>
            <p:nvPr/>
          </p:nvSpPr>
          <p:spPr>
            <a:xfrm>
              <a:off x="2778658" y="9717598"/>
              <a:ext cx="6504503" cy="461665"/>
            </a:xfrm>
            <a:prstGeom prst="rect">
              <a:avLst/>
            </a:prstGeom>
            <a:noFill/>
          </p:spPr>
          <p:txBody>
            <a:bodyPr wrap="square" rtlCol="0" anchor="ctr">
              <a:spAutoFit/>
            </a:bodyPr>
            <a:lstStyle/>
            <a:p>
              <a:pPr algn="ctr"/>
              <a:r>
                <a:rPr lang="nl-NL" sz="2400" b="1" dirty="0">
                  <a:solidFill>
                    <a:schemeClr val="bg1"/>
                  </a:solidFill>
                </a:rPr>
                <a:t>Gebied fysiek kaarten</a:t>
              </a:r>
            </a:p>
          </p:txBody>
        </p:sp>
        <p:sp>
          <p:nvSpPr>
            <p:cNvPr id="1250" name="TextBox 1750">
              <a:extLst>
                <a:ext uri="{FF2B5EF4-FFF2-40B4-BE49-F238E27FC236}">
                  <a16:creationId xmlns:a16="http://schemas.microsoft.com/office/drawing/2014/main" id="{992529BC-7B70-4B66-9D75-98930A52D3F6}"/>
                </a:ext>
              </a:extLst>
            </p:cNvPr>
            <p:cNvSpPr txBox="1"/>
            <p:nvPr/>
          </p:nvSpPr>
          <p:spPr>
            <a:xfrm>
              <a:off x="832332" y="10732977"/>
              <a:ext cx="2076050" cy="2031325"/>
            </a:xfrm>
            <a:prstGeom prst="rect">
              <a:avLst/>
            </a:prstGeom>
            <a:noFill/>
          </p:spPr>
          <p:txBody>
            <a:bodyPr wrap="square" rtlCol="0">
              <a:spAutoFit/>
            </a:bodyPr>
            <a:lstStyle/>
            <a:p>
              <a:r>
                <a:rPr lang="nl-NL" b="1"/>
                <a:t>Het gaat hier om fisiek meetbare elementen zoals stroomverbruik, ruimtelijk bezit, postcodes in regio etc. </a:t>
              </a:r>
            </a:p>
          </p:txBody>
        </p:sp>
        <p:sp>
          <p:nvSpPr>
            <p:cNvPr id="1251" name="Rectangle: Rounded Corners 1746">
              <a:extLst>
                <a:ext uri="{FF2B5EF4-FFF2-40B4-BE49-F238E27FC236}">
                  <a16:creationId xmlns:a16="http://schemas.microsoft.com/office/drawing/2014/main" id="{22F28330-C531-4C6A-BDD9-F21B6148FEC0}"/>
                </a:ext>
              </a:extLst>
            </p:cNvPr>
            <p:cNvSpPr/>
            <p:nvPr/>
          </p:nvSpPr>
          <p:spPr>
            <a:xfrm>
              <a:off x="5680484" y="1072974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52" name="TextBox 6588">
              <a:extLst>
                <a:ext uri="{FF2B5EF4-FFF2-40B4-BE49-F238E27FC236}">
                  <a16:creationId xmlns:a16="http://schemas.microsoft.com/office/drawing/2014/main" id="{23AFCE47-E1A6-4BFF-994B-2AA38A7C24EA}"/>
                </a:ext>
              </a:extLst>
            </p:cNvPr>
            <p:cNvSpPr txBox="1"/>
            <p:nvPr/>
          </p:nvSpPr>
          <p:spPr>
            <a:xfrm>
              <a:off x="6012216" y="10235604"/>
              <a:ext cx="1913100" cy="461665"/>
            </a:xfrm>
            <a:prstGeom prst="rect">
              <a:avLst/>
            </a:prstGeom>
            <a:noFill/>
          </p:spPr>
          <p:txBody>
            <a:bodyPr wrap="square" rtlCol="0" anchor="ctr">
              <a:spAutoFit/>
            </a:bodyPr>
            <a:lstStyle/>
            <a:p>
              <a:pPr algn="ctr"/>
              <a:r>
                <a:rPr lang="nl-NL" sz="2400" b="1" dirty="0">
                  <a:solidFill>
                    <a:schemeClr val="bg1"/>
                  </a:solidFill>
                </a:rPr>
                <a:t>Elementen</a:t>
              </a:r>
            </a:p>
          </p:txBody>
        </p:sp>
        <p:sp>
          <p:nvSpPr>
            <p:cNvPr id="1253" name="Rectangle: Rounded Corners 1746">
              <a:extLst>
                <a:ext uri="{FF2B5EF4-FFF2-40B4-BE49-F238E27FC236}">
                  <a16:creationId xmlns:a16="http://schemas.microsoft.com/office/drawing/2014/main" id="{E69CB712-F084-4CED-9CCB-2ADA1B9BF8BE}"/>
                </a:ext>
              </a:extLst>
            </p:cNvPr>
            <p:cNvSpPr/>
            <p:nvPr/>
          </p:nvSpPr>
          <p:spPr>
            <a:xfrm>
              <a:off x="3039435" y="10725392"/>
              <a:ext cx="2520000" cy="2520000"/>
            </a:xfrm>
            <a:prstGeom prst="roundRect">
              <a:avLst>
                <a:gd name="adj" fmla="val 232"/>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254" name="TextBox 6588">
              <a:extLst>
                <a:ext uri="{FF2B5EF4-FFF2-40B4-BE49-F238E27FC236}">
                  <a16:creationId xmlns:a16="http://schemas.microsoft.com/office/drawing/2014/main" id="{B73BEA27-BCAE-46BE-85BF-68F37854CD49}"/>
                </a:ext>
              </a:extLst>
            </p:cNvPr>
            <p:cNvSpPr txBox="1"/>
            <p:nvPr/>
          </p:nvSpPr>
          <p:spPr>
            <a:xfrm>
              <a:off x="3283750" y="10241729"/>
              <a:ext cx="1913100" cy="461665"/>
            </a:xfrm>
            <a:prstGeom prst="rect">
              <a:avLst/>
            </a:prstGeom>
            <a:noFill/>
          </p:spPr>
          <p:txBody>
            <a:bodyPr wrap="square" rtlCol="0" anchor="ctr">
              <a:spAutoFit/>
            </a:bodyPr>
            <a:lstStyle/>
            <a:p>
              <a:pPr algn="ctr"/>
              <a:r>
                <a:rPr lang="nl-NL" sz="2400" b="1" dirty="0">
                  <a:solidFill>
                    <a:schemeClr val="bg1"/>
                  </a:solidFill>
                </a:rPr>
                <a:t>Methoden</a:t>
              </a:r>
            </a:p>
          </p:txBody>
        </p:sp>
        <p:sp>
          <p:nvSpPr>
            <p:cNvPr id="1258" name="Rectangle: Rounded Corners 1746">
              <a:extLst>
                <a:ext uri="{FF2B5EF4-FFF2-40B4-BE49-F238E27FC236}">
                  <a16:creationId xmlns:a16="http://schemas.microsoft.com/office/drawing/2014/main" id="{0C0A1B49-01F9-40B7-9C64-ECA34F3AF1CF}"/>
                </a:ext>
              </a:extLst>
            </p:cNvPr>
            <p:cNvSpPr/>
            <p:nvPr/>
          </p:nvSpPr>
          <p:spPr>
            <a:xfrm>
              <a:off x="8302577" y="10725392"/>
              <a:ext cx="2520000" cy="2520000"/>
            </a:xfrm>
            <a:prstGeom prst="roundRect">
              <a:avLst>
                <a:gd name="adj" fmla="val 808"/>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59" name="TextBox 6588">
              <a:extLst>
                <a:ext uri="{FF2B5EF4-FFF2-40B4-BE49-F238E27FC236}">
                  <a16:creationId xmlns:a16="http://schemas.microsoft.com/office/drawing/2014/main" id="{C29956EA-2683-4B52-8943-934A6F9522CB}"/>
                </a:ext>
              </a:extLst>
            </p:cNvPr>
            <p:cNvSpPr txBox="1"/>
            <p:nvPr/>
          </p:nvSpPr>
          <p:spPr>
            <a:xfrm>
              <a:off x="8583846" y="10243810"/>
              <a:ext cx="1913100" cy="461665"/>
            </a:xfrm>
            <a:prstGeom prst="rect">
              <a:avLst/>
            </a:prstGeom>
            <a:noFill/>
          </p:spPr>
          <p:txBody>
            <a:bodyPr wrap="square" rtlCol="0" anchor="ctr">
              <a:spAutoFit/>
            </a:bodyPr>
            <a:lstStyle/>
            <a:p>
              <a:pPr algn="ctr"/>
              <a:r>
                <a:rPr lang="nl-NL" sz="2400" b="1" dirty="0">
                  <a:solidFill>
                    <a:schemeClr val="bg1"/>
                  </a:solidFill>
                </a:rPr>
                <a:t>Resultaten</a:t>
              </a:r>
            </a:p>
          </p:txBody>
        </p:sp>
        <p:sp>
          <p:nvSpPr>
            <p:cNvPr id="1260" name="TextBox 6588">
              <a:extLst>
                <a:ext uri="{FF2B5EF4-FFF2-40B4-BE49-F238E27FC236}">
                  <a16:creationId xmlns:a16="http://schemas.microsoft.com/office/drawing/2014/main" id="{849F60AD-AED5-4AC7-8DF6-AFB43F390EB5}"/>
                </a:ext>
              </a:extLst>
            </p:cNvPr>
            <p:cNvSpPr txBox="1"/>
            <p:nvPr/>
          </p:nvSpPr>
          <p:spPr>
            <a:xfrm>
              <a:off x="899873" y="10243810"/>
              <a:ext cx="1913100" cy="461665"/>
            </a:xfrm>
            <a:prstGeom prst="rect">
              <a:avLst/>
            </a:prstGeom>
            <a:noFill/>
          </p:spPr>
          <p:txBody>
            <a:bodyPr wrap="square" rtlCol="0" anchor="ctr">
              <a:spAutoFit/>
            </a:bodyPr>
            <a:lstStyle/>
            <a:p>
              <a:pPr algn="ctr"/>
              <a:r>
                <a:rPr lang="nl-NL" sz="2400" b="1">
                  <a:solidFill>
                    <a:schemeClr val="bg1"/>
                  </a:solidFill>
                </a:rPr>
                <a:t>Uitleg</a:t>
              </a:r>
            </a:p>
          </p:txBody>
        </p:sp>
      </p:grpSp>
      <p:sp>
        <p:nvSpPr>
          <p:cNvPr id="1261" name="TextBox 1260">
            <a:extLst>
              <a:ext uri="{FF2B5EF4-FFF2-40B4-BE49-F238E27FC236}">
                <a16:creationId xmlns:a16="http://schemas.microsoft.com/office/drawing/2014/main" id="{B3866766-EAF6-4F4F-9488-08196A554BEA}"/>
              </a:ext>
            </a:extLst>
          </p:cNvPr>
          <p:cNvSpPr txBox="1"/>
          <p:nvPr/>
        </p:nvSpPr>
        <p:spPr>
          <a:xfrm>
            <a:off x="2360114" y="1415732"/>
            <a:ext cx="8856834" cy="584775"/>
          </a:xfrm>
          <a:prstGeom prst="rect">
            <a:avLst/>
          </a:prstGeom>
          <a:noFill/>
        </p:spPr>
        <p:txBody>
          <a:bodyPr wrap="square" rtlCol="0">
            <a:spAutoFit/>
          </a:bodyPr>
          <a:lstStyle/>
          <a:p>
            <a:r>
              <a:rPr lang="nl-NL" sz="3200" b="1" dirty="0">
                <a:solidFill>
                  <a:srgbClr val="FF0000"/>
                </a:solidFill>
              </a:rPr>
              <a:t>Welke elementen spelen een rol in uw omgeving</a:t>
            </a:r>
          </a:p>
        </p:txBody>
      </p:sp>
      <p:graphicFrame>
        <p:nvGraphicFramePr>
          <p:cNvPr id="1262" name="Diagram 1261">
            <a:extLst>
              <a:ext uri="{FF2B5EF4-FFF2-40B4-BE49-F238E27FC236}">
                <a16:creationId xmlns:a16="http://schemas.microsoft.com/office/drawing/2014/main" id="{A8469F9F-267E-4004-9188-A2E99ED2E383}"/>
              </a:ext>
            </a:extLst>
          </p:cNvPr>
          <p:cNvGraphicFramePr/>
          <p:nvPr>
            <p:extLst>
              <p:ext uri="{D42A27DB-BD31-4B8C-83A1-F6EECF244321}">
                <p14:modId xmlns:p14="http://schemas.microsoft.com/office/powerpoint/2010/main" val="3566655707"/>
              </p:ext>
            </p:extLst>
          </p:nvPr>
        </p:nvGraphicFramePr>
        <p:xfrm>
          <a:off x="824023" y="3142541"/>
          <a:ext cx="9960308" cy="9400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7" name="Rectangle 66">
            <a:extLst>
              <a:ext uri="{FF2B5EF4-FFF2-40B4-BE49-F238E27FC236}">
                <a16:creationId xmlns:a16="http://schemas.microsoft.com/office/drawing/2014/main" id="{205D77E4-C3A5-4C38-9BF8-FCD829BA62E5}"/>
              </a:ext>
            </a:extLst>
          </p:cNvPr>
          <p:cNvSpPr/>
          <p:nvPr/>
        </p:nvSpPr>
        <p:spPr>
          <a:xfrm>
            <a:off x="952507" y="4208362"/>
            <a:ext cx="3033787" cy="5016758"/>
          </a:xfrm>
          <a:prstGeom prst="rect">
            <a:avLst/>
          </a:prstGeom>
        </p:spPr>
        <p:txBody>
          <a:bodyPr wrap="square">
            <a:spAutoFit/>
          </a:bodyPr>
          <a:lstStyle/>
          <a:p>
            <a:r>
              <a:rPr lang="nl-NL" sz="1600" b="1" dirty="0">
                <a:ea typeface="Arial Unicode MS"/>
              </a:rPr>
              <a:t>In stap 1</a:t>
            </a:r>
            <a:r>
              <a:rPr lang="nl-NL" sz="1600" dirty="0">
                <a:ea typeface="Arial Unicode MS"/>
              </a:rPr>
              <a:t> wordt bepaald wat het doel is van de nulmeting (waarvoor wordt de nulmeting gemaakt) en daarmee samenhangend: welke elementen, ook wel onderdelen van de 0-meting bijv. gebied, object, energievraag etc., nodig zijn voor de nulmeting. Een nulmeting kan voor verschillende concrete situaties worden gebruikt, bijvoorbeeld voor de indiening van een PAW aanvraag of een wijk energieplan. De gegevens die nodig zijn om het energiegebruik in gebied te bepalen zijn anders dan voor het bepalen van een energielabel van een huis. Niet voor alle situaties zijn dezelfde gegevens nodig. </a:t>
            </a:r>
            <a:endParaRPr lang="en-US" sz="1600" dirty="0"/>
          </a:p>
        </p:txBody>
      </p:sp>
      <p:sp>
        <p:nvSpPr>
          <p:cNvPr id="68" name="Rectangle 67">
            <a:extLst>
              <a:ext uri="{FF2B5EF4-FFF2-40B4-BE49-F238E27FC236}">
                <a16:creationId xmlns:a16="http://schemas.microsoft.com/office/drawing/2014/main" id="{0E4667EE-43BC-482F-B0D0-5A461F3A7FDD}"/>
              </a:ext>
            </a:extLst>
          </p:cNvPr>
          <p:cNvSpPr/>
          <p:nvPr/>
        </p:nvSpPr>
        <p:spPr>
          <a:xfrm>
            <a:off x="4034971" y="4226793"/>
            <a:ext cx="3121523" cy="4278094"/>
          </a:xfrm>
          <a:prstGeom prst="rect">
            <a:avLst/>
          </a:prstGeom>
        </p:spPr>
        <p:txBody>
          <a:bodyPr wrap="square">
            <a:spAutoFit/>
          </a:bodyPr>
          <a:lstStyle/>
          <a:p>
            <a:pPr algn="just">
              <a:spcAft>
                <a:spcPts val="0"/>
              </a:spcAft>
            </a:pPr>
            <a:r>
              <a:rPr lang="nl-NL" sz="1600" b="1"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In stap 2</a:t>
            </a:r>
            <a:r>
              <a:rPr lang="nl-NL" sz="16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 worden de methoden, tools en databases beschreven die de benodigde informatie kunnen verzamelen voor de verschillende elementen die zijn geselecteerd in stap 1. De methoden worden beschreven in een vaste lay-out, ook wel label genoemd, waar belangrijke kernmerken vastgelegd worden; bijv. wat voor data er beschikbaar is, of het vrij beschikbaar is, en of welke kwaliteit de data heeft. Met deze kenmerken eenduidig kunnen de methoden, tools en databases beter gekoppeld worden aan de in punt 1 beschreven elementen. </a:t>
            </a:r>
            <a:endParaRPr lang="en-US" sz="16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endParaRPr>
          </a:p>
        </p:txBody>
      </p:sp>
      <p:sp>
        <p:nvSpPr>
          <p:cNvPr id="69" name="Rectangle 68">
            <a:extLst>
              <a:ext uri="{FF2B5EF4-FFF2-40B4-BE49-F238E27FC236}">
                <a16:creationId xmlns:a16="http://schemas.microsoft.com/office/drawing/2014/main" id="{71A728BE-879E-4C13-8F9A-C4B2753562D4}"/>
              </a:ext>
            </a:extLst>
          </p:cNvPr>
          <p:cNvSpPr/>
          <p:nvPr/>
        </p:nvSpPr>
        <p:spPr>
          <a:xfrm>
            <a:off x="7205171" y="4202098"/>
            <a:ext cx="3287297" cy="3785652"/>
          </a:xfrm>
          <a:prstGeom prst="rect">
            <a:avLst/>
          </a:prstGeom>
        </p:spPr>
        <p:txBody>
          <a:bodyPr wrap="square">
            <a:spAutoFit/>
          </a:bodyPr>
          <a:lstStyle/>
          <a:p>
            <a:pPr algn="just">
              <a:spcAft>
                <a:spcPts val="0"/>
              </a:spcAft>
            </a:pPr>
            <a:r>
              <a:rPr lang="nl-NL" sz="1600" b="1"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In stap 3</a:t>
            </a:r>
            <a:r>
              <a:rPr lang="nl-NL" sz="16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rPr>
              <a:t> worden de uitkomsten en eenheden bepaald waaraan de informatie moet voldoen. Een 0-meting levert uiteindelijk informatie over een bepaald gebied of object in zo duidelijk mogelijke uitkomsten. Deze uitkomsten moeten dus goed gedefinieerd, eenduidig en waar mogelijk vergelijkbaar zijn; bijv. elektriciteitsgebruik in kWh of de label van een huis. In sommige gevallen is dit het startpunt van de 0-meting, als er bijv. een duidelijk beeld is van wat er opgeleverd moet worden aan uitkomsten.  </a:t>
            </a:r>
            <a:endParaRPr lang="en-US" sz="1600" dirty="0">
              <a:solidFill>
                <a:srgbClr val="000000"/>
              </a:solidFill>
              <a:uFill>
                <a:solidFill>
                  <a:srgbClr val="000000"/>
                </a:solidFill>
              </a:uFill>
              <a:latin typeface="Calibri" panose="020F0502020204030204" pitchFamily="34" charset="0"/>
              <a:ea typeface="Cambria" panose="02040503050406030204" pitchFamily="18" charset="0"/>
              <a:cs typeface="Cambria" panose="02040503050406030204" pitchFamily="18" charset="0"/>
            </a:endParaRPr>
          </a:p>
        </p:txBody>
      </p:sp>
      <p:sp>
        <p:nvSpPr>
          <p:cNvPr id="1263" name="Rectangle 1007">
            <a:extLst>
              <a:ext uri="{FF2B5EF4-FFF2-40B4-BE49-F238E27FC236}">
                <a16:creationId xmlns:a16="http://schemas.microsoft.com/office/drawing/2014/main" id="{448BCCFA-89A4-460A-A9CC-F22153FDD3A0}"/>
              </a:ext>
            </a:extLst>
          </p:cNvPr>
          <p:cNvSpPr/>
          <p:nvPr/>
        </p:nvSpPr>
        <p:spPr>
          <a:xfrm>
            <a:off x="11465486" y="1312615"/>
            <a:ext cx="9954930" cy="8066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64" name="TextBox 6588">
            <a:extLst>
              <a:ext uri="{FF2B5EF4-FFF2-40B4-BE49-F238E27FC236}">
                <a16:creationId xmlns:a16="http://schemas.microsoft.com/office/drawing/2014/main" id="{53109974-4D18-4EE3-9441-D1D17D30B2F2}"/>
              </a:ext>
            </a:extLst>
          </p:cNvPr>
          <p:cNvSpPr txBox="1"/>
          <p:nvPr/>
        </p:nvSpPr>
        <p:spPr>
          <a:xfrm>
            <a:off x="11553077" y="1305083"/>
            <a:ext cx="9768407" cy="830997"/>
          </a:xfrm>
          <a:prstGeom prst="rect">
            <a:avLst/>
          </a:prstGeom>
          <a:noFill/>
        </p:spPr>
        <p:txBody>
          <a:bodyPr wrap="square" rtlCol="0" anchor="ctr">
            <a:spAutoFit/>
          </a:bodyPr>
          <a:lstStyle/>
          <a:p>
            <a:pPr algn="ctr"/>
            <a:r>
              <a:rPr lang="nl-NL" sz="2400" b="1" dirty="0">
                <a:solidFill>
                  <a:schemeClr val="bg1"/>
                </a:solidFill>
              </a:rPr>
              <a:t>Welke methodes, databases, of tools zijn geschikt voor het vinden van informatie over de geselecteerde elementen?</a:t>
            </a:r>
          </a:p>
        </p:txBody>
      </p:sp>
      <p:sp>
        <p:nvSpPr>
          <p:cNvPr id="1265" name="Rectangle 1007">
            <a:extLst>
              <a:ext uri="{FF2B5EF4-FFF2-40B4-BE49-F238E27FC236}">
                <a16:creationId xmlns:a16="http://schemas.microsoft.com/office/drawing/2014/main" id="{31E64D76-1807-41A1-AA3A-AA0AA9F01550}"/>
              </a:ext>
            </a:extLst>
          </p:cNvPr>
          <p:cNvSpPr/>
          <p:nvPr/>
        </p:nvSpPr>
        <p:spPr>
          <a:xfrm>
            <a:off x="21836723" y="1306854"/>
            <a:ext cx="9949655" cy="8066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66" name="TextBox 6588">
            <a:extLst>
              <a:ext uri="{FF2B5EF4-FFF2-40B4-BE49-F238E27FC236}">
                <a16:creationId xmlns:a16="http://schemas.microsoft.com/office/drawing/2014/main" id="{8F1D1651-251F-4C1B-86C2-8C18CB31D16B}"/>
              </a:ext>
            </a:extLst>
          </p:cNvPr>
          <p:cNvSpPr txBox="1"/>
          <p:nvPr/>
        </p:nvSpPr>
        <p:spPr>
          <a:xfrm>
            <a:off x="21924711" y="1299322"/>
            <a:ext cx="9768407" cy="830997"/>
          </a:xfrm>
          <a:prstGeom prst="rect">
            <a:avLst/>
          </a:prstGeom>
          <a:noFill/>
        </p:spPr>
        <p:txBody>
          <a:bodyPr wrap="square" rtlCol="0" anchor="ctr">
            <a:spAutoFit/>
          </a:bodyPr>
          <a:lstStyle/>
          <a:p>
            <a:pPr algn="ctr"/>
            <a:r>
              <a:rPr lang="nl-NL" sz="2400" b="1" dirty="0">
                <a:solidFill>
                  <a:schemeClr val="bg1"/>
                </a:solidFill>
              </a:rPr>
              <a:t>Welke elementen moeten worden onderzocht binnen deze specifieke 0-meting?</a:t>
            </a:r>
          </a:p>
        </p:txBody>
      </p:sp>
      <p:sp>
        <p:nvSpPr>
          <p:cNvPr id="1267" name="Rectangle 1007">
            <a:extLst>
              <a:ext uri="{FF2B5EF4-FFF2-40B4-BE49-F238E27FC236}">
                <a16:creationId xmlns:a16="http://schemas.microsoft.com/office/drawing/2014/main" id="{6F366773-5AB4-4B01-9A98-FC40AD55E583}"/>
              </a:ext>
            </a:extLst>
          </p:cNvPr>
          <p:cNvSpPr/>
          <p:nvPr/>
        </p:nvSpPr>
        <p:spPr>
          <a:xfrm>
            <a:off x="32229139" y="1305157"/>
            <a:ext cx="9954930" cy="806631"/>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68" name="TextBox 6588">
            <a:extLst>
              <a:ext uri="{FF2B5EF4-FFF2-40B4-BE49-F238E27FC236}">
                <a16:creationId xmlns:a16="http://schemas.microsoft.com/office/drawing/2014/main" id="{3F0CE1A9-2D47-432E-A98F-E47727CCAA89}"/>
              </a:ext>
            </a:extLst>
          </p:cNvPr>
          <p:cNvSpPr txBox="1"/>
          <p:nvPr/>
        </p:nvSpPr>
        <p:spPr>
          <a:xfrm>
            <a:off x="32302216" y="1482291"/>
            <a:ext cx="9768407" cy="461665"/>
          </a:xfrm>
          <a:prstGeom prst="rect">
            <a:avLst/>
          </a:prstGeom>
          <a:noFill/>
        </p:spPr>
        <p:txBody>
          <a:bodyPr wrap="square" rtlCol="0" anchor="ctr">
            <a:spAutoFit/>
          </a:bodyPr>
          <a:lstStyle/>
          <a:p>
            <a:pPr algn="ctr"/>
            <a:r>
              <a:rPr lang="nl-NL" sz="2400" b="1" dirty="0">
                <a:solidFill>
                  <a:schemeClr val="bg1"/>
                </a:solidFill>
              </a:rPr>
              <a:t>Wat zijn de benodigde uitkomsten uit deze specifieke 0-meting?</a:t>
            </a:r>
          </a:p>
        </p:txBody>
      </p:sp>
    </p:spTree>
    <p:extLst>
      <p:ext uri="{BB962C8B-B14F-4D97-AF65-F5344CB8AC3E}">
        <p14:creationId xmlns:p14="http://schemas.microsoft.com/office/powerpoint/2010/main" val="2335733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9" name="Group 98">
            <a:extLst>
              <a:ext uri="{FF2B5EF4-FFF2-40B4-BE49-F238E27FC236}">
                <a16:creationId xmlns:a16="http://schemas.microsoft.com/office/drawing/2014/main" id="{C25167E2-1321-4B34-A0FD-CDC6ED0BD861}"/>
              </a:ext>
            </a:extLst>
          </p:cNvPr>
          <p:cNvGrpSpPr/>
          <p:nvPr/>
        </p:nvGrpSpPr>
        <p:grpSpPr>
          <a:xfrm>
            <a:off x="20229415" y="23474332"/>
            <a:ext cx="6039205" cy="2380895"/>
            <a:chOff x="33377357" y="21832246"/>
            <a:chExt cx="6039205" cy="2380895"/>
          </a:xfrm>
        </p:grpSpPr>
        <p:sp>
          <p:nvSpPr>
            <p:cNvPr id="62" name="Pijl: rechts 3">
              <a:extLst>
                <a:ext uri="{FF2B5EF4-FFF2-40B4-BE49-F238E27FC236}">
                  <a16:creationId xmlns:a16="http://schemas.microsoft.com/office/drawing/2014/main" id="{CD86E2AC-7FFF-47F6-8F34-49748C295A82}"/>
                </a:ext>
              </a:extLst>
            </p:cNvPr>
            <p:cNvSpPr/>
            <p:nvPr/>
          </p:nvSpPr>
          <p:spPr>
            <a:xfrm>
              <a:off x="35876519" y="22960570"/>
              <a:ext cx="1153136" cy="590006"/>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ekstvak 4">
              <a:extLst>
                <a:ext uri="{FF2B5EF4-FFF2-40B4-BE49-F238E27FC236}">
                  <a16:creationId xmlns:a16="http://schemas.microsoft.com/office/drawing/2014/main" id="{45B92B4D-E80A-47E5-8A53-02998EDD3DD3}"/>
                </a:ext>
              </a:extLst>
            </p:cNvPr>
            <p:cNvSpPr txBox="1"/>
            <p:nvPr/>
          </p:nvSpPr>
          <p:spPr>
            <a:xfrm>
              <a:off x="35862952" y="22367684"/>
              <a:ext cx="1129321" cy="523092"/>
            </a:xfrm>
            <a:prstGeom prst="rect">
              <a:avLst/>
            </a:prstGeom>
            <a:noFill/>
          </p:spPr>
          <p:txBody>
            <a:bodyPr wrap="square" rtlCol="0">
              <a:spAutoFit/>
            </a:bodyPr>
            <a:lstStyle/>
            <a:p>
              <a:pPr algn="ctr"/>
              <a:r>
                <a:rPr lang="en-US" sz="2799" b="1" dirty="0"/>
                <a:t>Z.O.Z</a:t>
              </a:r>
            </a:p>
          </p:txBody>
        </p:sp>
        <p:pic>
          <p:nvPicPr>
            <p:cNvPr id="2238" name="Picture 3" descr="D:\OneDrive\1 PhD\5 SIM-GROUP\WE-ENERGY\1) We-Energy Game\1.2) We-Energy Game 1.2\New Layout\Untitled.png">
              <a:extLst>
                <a:ext uri="{FF2B5EF4-FFF2-40B4-BE49-F238E27FC236}">
                  <a16:creationId xmlns:a16="http://schemas.microsoft.com/office/drawing/2014/main" id="{566DFF30-1E41-4B01-93CE-157384003A1A}"/>
                </a:ext>
              </a:extLst>
            </p:cNvPr>
            <p:cNvPicPr>
              <a:picLocks noChangeAspect="1" noChangeArrowheads="1"/>
            </p:cNvPicPr>
            <p:nvPr/>
          </p:nvPicPr>
          <p:blipFill>
            <a:blip r:embed="rId2" cstate="print">
              <a:alphaModFix amt="40000"/>
              <a:extLst>
                <a:ext uri="{28A0092B-C50C-407E-A947-70E740481C1C}">
                  <a14:useLocalDpi xmlns:a14="http://schemas.microsoft.com/office/drawing/2010/main" val="0"/>
                </a:ext>
              </a:extLst>
            </a:blip>
            <a:srcRect/>
            <a:stretch>
              <a:fillRect/>
            </a:stretch>
          </p:blipFill>
          <p:spPr bwMode="auto">
            <a:xfrm>
              <a:off x="33724252" y="22419854"/>
              <a:ext cx="1896308" cy="1750293"/>
            </a:xfrm>
            <a:prstGeom prst="rect">
              <a:avLst/>
            </a:prstGeom>
            <a:noFill/>
            <a:extLst>
              <a:ext uri="{909E8E84-426E-40DD-AFC4-6F175D3DCCD1}">
                <a14:hiddenFill xmlns:a14="http://schemas.microsoft.com/office/drawing/2010/main">
                  <a:solidFill>
                    <a:srgbClr val="FFFFFF"/>
                  </a:solidFill>
                </a14:hiddenFill>
              </a:ext>
            </a:extLst>
          </p:spPr>
        </p:pic>
        <p:grpSp>
          <p:nvGrpSpPr>
            <p:cNvPr id="2239" name="Group 2238">
              <a:extLst>
                <a:ext uri="{FF2B5EF4-FFF2-40B4-BE49-F238E27FC236}">
                  <a16:creationId xmlns:a16="http://schemas.microsoft.com/office/drawing/2014/main" id="{44EF3FF2-7660-416E-8893-F4673983A182}"/>
                </a:ext>
              </a:extLst>
            </p:cNvPr>
            <p:cNvGrpSpPr/>
            <p:nvPr/>
          </p:nvGrpSpPr>
          <p:grpSpPr>
            <a:xfrm>
              <a:off x="37075338" y="21856198"/>
              <a:ext cx="2341224" cy="2350527"/>
              <a:chOff x="3951244" y="1034770"/>
              <a:chExt cx="2341224" cy="2350527"/>
            </a:xfrm>
          </p:grpSpPr>
          <p:sp>
            <p:nvSpPr>
              <p:cNvPr id="2263" name="Rectangle 805">
                <a:extLst>
                  <a:ext uri="{FF2B5EF4-FFF2-40B4-BE49-F238E27FC236}">
                    <a16:creationId xmlns:a16="http://schemas.microsoft.com/office/drawing/2014/main" id="{1C451F8E-D667-4F12-8BB0-A3868D43F2FC}"/>
                  </a:ext>
                </a:extLst>
              </p:cNvPr>
              <p:cNvSpPr/>
              <p:nvPr/>
            </p:nvSpPr>
            <p:spPr>
              <a:xfrm>
                <a:off x="3951244" y="1043024"/>
                <a:ext cx="2340000" cy="36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64" name="Rectangle: Rounded Corners 9">
                <a:extLst>
                  <a:ext uri="{FF2B5EF4-FFF2-40B4-BE49-F238E27FC236}">
                    <a16:creationId xmlns:a16="http://schemas.microsoft.com/office/drawing/2014/main" id="{2D39155A-27B5-467E-9B4D-1BB7E0254F7D}"/>
                  </a:ext>
                </a:extLst>
              </p:cNvPr>
              <p:cNvSpPr/>
              <p:nvPr/>
            </p:nvSpPr>
            <p:spPr>
              <a:xfrm>
                <a:off x="3952468" y="1045806"/>
                <a:ext cx="2340000" cy="2339491"/>
              </a:xfrm>
              <a:prstGeom prst="roundRect">
                <a:avLst>
                  <a:gd name="adj" fmla="val 26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65" name="TextBox 6588">
                <a:extLst>
                  <a:ext uri="{FF2B5EF4-FFF2-40B4-BE49-F238E27FC236}">
                    <a16:creationId xmlns:a16="http://schemas.microsoft.com/office/drawing/2014/main" id="{4955428A-82B0-488B-834F-AAD4A3D87929}"/>
                  </a:ext>
                </a:extLst>
              </p:cNvPr>
              <p:cNvSpPr txBox="1"/>
              <p:nvPr/>
            </p:nvSpPr>
            <p:spPr>
              <a:xfrm>
                <a:off x="4114989" y="1034770"/>
                <a:ext cx="2026526" cy="400238"/>
              </a:xfrm>
              <a:prstGeom prst="rect">
                <a:avLst/>
              </a:prstGeom>
              <a:noFill/>
            </p:spPr>
            <p:txBody>
              <a:bodyPr wrap="square" rtlCol="0" anchor="ctr">
                <a:spAutoFit/>
              </a:bodyPr>
              <a:lstStyle/>
              <a:p>
                <a:pPr algn="ctr"/>
                <a:r>
                  <a:rPr lang="nl-NL" sz="2001" b="1" dirty="0">
                    <a:solidFill>
                      <a:schemeClr val="bg1"/>
                    </a:solidFill>
                  </a:rPr>
                  <a:t>CHECKLIST</a:t>
                </a:r>
              </a:p>
            </p:txBody>
          </p:sp>
          <p:sp>
            <p:nvSpPr>
              <p:cNvPr id="2266" name="Tekstvak 1293">
                <a:extLst>
                  <a:ext uri="{FF2B5EF4-FFF2-40B4-BE49-F238E27FC236}">
                    <a16:creationId xmlns:a16="http://schemas.microsoft.com/office/drawing/2014/main" id="{58F7B6EC-5D0F-4027-9234-3A22D811A9F7}"/>
                  </a:ext>
                </a:extLst>
              </p:cNvPr>
              <p:cNvSpPr txBox="1"/>
              <p:nvPr/>
            </p:nvSpPr>
            <p:spPr>
              <a:xfrm>
                <a:off x="3954898" y="1406206"/>
                <a:ext cx="2336346" cy="1384995"/>
              </a:xfrm>
              <a:prstGeom prst="rect">
                <a:avLst/>
              </a:prstGeom>
              <a:noFill/>
            </p:spPr>
            <p:txBody>
              <a:bodyPr wrap="square" rtlCol="0">
                <a:spAutoFit/>
              </a:bodyPr>
              <a:lstStyle/>
              <a:p>
                <a:pPr marL="228600" indent="-228600">
                  <a:buAutoNum type="arabicParenR"/>
                </a:pPr>
                <a:r>
                  <a:rPr lang="nl-NL" sz="1200" b="1" dirty="0"/>
                  <a:t>Minimaal label C</a:t>
                </a:r>
              </a:p>
              <a:p>
                <a:pPr marL="228600" indent="-228600">
                  <a:buAutoNum type="arabicParenR"/>
                </a:pPr>
                <a:r>
                  <a:rPr lang="nl-NL" sz="1200" b="1" dirty="0"/>
                  <a:t>Krachtaansluiting stroomnet</a:t>
                </a:r>
              </a:p>
              <a:p>
                <a:pPr marL="228600" indent="-228600">
                  <a:buAutoNum type="arabicParenR"/>
                </a:pPr>
                <a:r>
                  <a:rPr lang="nl-NL" sz="1200" b="1" dirty="0"/>
                  <a:t>Tapwater voorziening</a:t>
                </a:r>
              </a:p>
              <a:p>
                <a:pPr marL="228600" indent="-228600">
                  <a:buAutoNum type="arabicParenR"/>
                </a:pPr>
                <a:r>
                  <a:rPr lang="nl-NL" sz="1200" b="1" dirty="0" err="1"/>
                  <a:t>Warmteopslagvat</a:t>
                </a:r>
                <a:endParaRPr lang="nl-NL" sz="1200" b="1" dirty="0"/>
              </a:p>
              <a:p>
                <a:pPr marL="228600" indent="-228600">
                  <a:buAutoNum type="arabicParenR"/>
                </a:pPr>
                <a:r>
                  <a:rPr lang="nl-NL" sz="1200" b="1" dirty="0"/>
                  <a:t>2 m</a:t>
                </a:r>
                <a:r>
                  <a:rPr lang="nl-NL" sz="1200" b="1" baseline="30000" dirty="0"/>
                  <a:t>3</a:t>
                </a:r>
                <a:r>
                  <a:rPr lang="nl-NL" sz="1200" b="1" dirty="0"/>
                  <a:t> aan ruimte in huis</a:t>
                </a:r>
              </a:p>
              <a:p>
                <a:pPr marL="228600" indent="-228600">
                  <a:buAutoNum type="arabicParenR"/>
                </a:pPr>
                <a:r>
                  <a:rPr lang="nl-NL" sz="1200" b="1" dirty="0"/>
                  <a:t>Plek voor verdamper buiten</a:t>
                </a:r>
              </a:p>
              <a:p>
                <a:pPr marL="228600" indent="-228600">
                  <a:buAutoNum type="arabicParenR"/>
                </a:pPr>
                <a:endParaRPr lang="en-US" sz="1200" b="1" dirty="0"/>
              </a:p>
            </p:txBody>
          </p:sp>
        </p:grpSp>
        <p:sp>
          <p:nvSpPr>
            <p:cNvPr id="2240" name="Rectangle 805">
              <a:extLst>
                <a:ext uri="{FF2B5EF4-FFF2-40B4-BE49-F238E27FC236}">
                  <a16:creationId xmlns:a16="http://schemas.microsoft.com/office/drawing/2014/main" id="{3B69AE10-73E5-4245-9986-C6E2DFA877B4}"/>
                </a:ext>
              </a:extLst>
            </p:cNvPr>
            <p:cNvSpPr/>
            <p:nvPr/>
          </p:nvSpPr>
          <p:spPr>
            <a:xfrm>
              <a:off x="33477820" y="21863808"/>
              <a:ext cx="2340000" cy="5400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41" name="TextBox 6588">
              <a:extLst>
                <a:ext uri="{FF2B5EF4-FFF2-40B4-BE49-F238E27FC236}">
                  <a16:creationId xmlns:a16="http://schemas.microsoft.com/office/drawing/2014/main" id="{FF4EF3AD-F35C-4F5B-8EB2-D9A8755FA347}"/>
                </a:ext>
              </a:extLst>
            </p:cNvPr>
            <p:cNvSpPr txBox="1"/>
            <p:nvPr/>
          </p:nvSpPr>
          <p:spPr>
            <a:xfrm>
              <a:off x="33544713" y="21832246"/>
              <a:ext cx="2264104" cy="584775"/>
            </a:xfrm>
            <a:prstGeom prst="rect">
              <a:avLst/>
            </a:prstGeom>
            <a:noFill/>
          </p:spPr>
          <p:txBody>
            <a:bodyPr wrap="square" rtlCol="0" anchor="ctr">
              <a:spAutoFit/>
            </a:bodyPr>
            <a:lstStyle/>
            <a:p>
              <a:pPr algn="ctr"/>
              <a:r>
                <a:rPr lang="nl-NL" sz="1600" b="1" dirty="0" err="1">
                  <a:solidFill>
                    <a:schemeClr val="bg1"/>
                  </a:solidFill>
                </a:rPr>
                <a:t>Buying</a:t>
              </a:r>
              <a:r>
                <a:rPr lang="nl-NL" sz="1600" b="1" dirty="0">
                  <a:solidFill>
                    <a:schemeClr val="bg1"/>
                  </a:solidFill>
                </a:rPr>
                <a:t> </a:t>
              </a:r>
              <a:r>
                <a:rPr lang="nl-NL" sz="1600" b="1" dirty="0" err="1">
                  <a:solidFill>
                    <a:schemeClr val="bg1"/>
                  </a:solidFill>
                </a:rPr>
                <a:t>an</a:t>
              </a:r>
              <a:r>
                <a:rPr lang="nl-NL" sz="1600" b="1" dirty="0">
                  <a:solidFill>
                    <a:schemeClr val="bg1"/>
                  </a:solidFill>
                </a:rPr>
                <a:t> air</a:t>
              </a:r>
              <a:br>
                <a:rPr lang="nl-NL" sz="1600" b="1" dirty="0">
                  <a:solidFill>
                    <a:schemeClr val="bg1"/>
                  </a:solidFill>
                </a:rPr>
              </a:br>
              <a:r>
                <a:rPr lang="nl-NL" sz="1600" b="1" dirty="0">
                  <a:solidFill>
                    <a:schemeClr val="bg1"/>
                  </a:solidFill>
                </a:rPr>
                <a:t>heat pump</a:t>
              </a:r>
            </a:p>
          </p:txBody>
        </p:sp>
        <p:grpSp>
          <p:nvGrpSpPr>
            <p:cNvPr id="2242" name="Group 200">
              <a:extLst>
                <a:ext uri="{FF2B5EF4-FFF2-40B4-BE49-F238E27FC236}">
                  <a16:creationId xmlns:a16="http://schemas.microsoft.com/office/drawing/2014/main" id="{2F1446FA-7B22-4601-9629-FCF46350B343}"/>
                </a:ext>
              </a:extLst>
            </p:cNvPr>
            <p:cNvGrpSpPr/>
            <p:nvPr/>
          </p:nvGrpSpPr>
          <p:grpSpPr>
            <a:xfrm>
              <a:off x="33377357" y="22587095"/>
              <a:ext cx="956910" cy="1626046"/>
              <a:chOff x="2854838" y="6461410"/>
              <a:chExt cx="977842" cy="1642990"/>
            </a:xfrm>
          </p:grpSpPr>
          <p:sp>
            <p:nvSpPr>
              <p:cNvPr id="2257" name="Rectangle 6839">
                <a:extLst>
                  <a:ext uri="{FF2B5EF4-FFF2-40B4-BE49-F238E27FC236}">
                    <a16:creationId xmlns:a16="http://schemas.microsoft.com/office/drawing/2014/main" id="{CE4AFCC4-30F3-4D88-8E2E-52DC69A1880B}"/>
                  </a:ext>
                </a:extLst>
              </p:cNvPr>
              <p:cNvSpPr/>
              <p:nvPr/>
            </p:nvSpPr>
            <p:spPr>
              <a:xfrm>
                <a:off x="2893500" y="7328881"/>
                <a:ext cx="931463" cy="310984"/>
              </a:xfrm>
              <a:prstGeom prst="rect">
                <a:avLst/>
              </a:prstGeom>
            </p:spPr>
            <p:txBody>
              <a:bodyPr wrap="square" anchor="ctr">
                <a:spAutoFit/>
              </a:bodyPr>
              <a:lstStyle/>
              <a:p>
                <a:pPr algn="r"/>
                <a:r>
                  <a:rPr lang="nl-NL" sz="1400" b="1" dirty="0">
                    <a:solidFill>
                      <a:srgbClr val="0070C0"/>
                    </a:solidFill>
                  </a:rPr>
                  <a:t>KOSTEN</a:t>
                </a:r>
              </a:p>
            </p:txBody>
          </p:sp>
          <p:sp>
            <p:nvSpPr>
              <p:cNvPr id="2258" name="Rectangle 6836">
                <a:extLst>
                  <a:ext uri="{FF2B5EF4-FFF2-40B4-BE49-F238E27FC236}">
                    <a16:creationId xmlns:a16="http://schemas.microsoft.com/office/drawing/2014/main" id="{4EBE971F-928B-4152-ABDD-0F2EDB7698C8}"/>
                  </a:ext>
                </a:extLst>
              </p:cNvPr>
              <p:cNvSpPr/>
              <p:nvPr/>
            </p:nvSpPr>
            <p:spPr>
              <a:xfrm>
                <a:off x="2944560" y="6461410"/>
                <a:ext cx="874794" cy="310984"/>
              </a:xfrm>
              <a:prstGeom prst="rect">
                <a:avLst/>
              </a:prstGeom>
            </p:spPr>
            <p:txBody>
              <a:bodyPr wrap="none" anchor="ctr">
                <a:spAutoFit/>
              </a:bodyPr>
              <a:lstStyle/>
              <a:p>
                <a:pPr algn="r"/>
                <a:r>
                  <a:rPr lang="nl-NL" sz="1400" b="1" dirty="0"/>
                  <a:t>STROOM</a:t>
                </a:r>
              </a:p>
            </p:txBody>
          </p:sp>
          <p:sp>
            <p:nvSpPr>
              <p:cNvPr id="2259" name="Rectangle 6838">
                <a:extLst>
                  <a:ext uri="{FF2B5EF4-FFF2-40B4-BE49-F238E27FC236}">
                    <a16:creationId xmlns:a16="http://schemas.microsoft.com/office/drawing/2014/main" id="{94870042-1E09-42D4-B525-E1048C8A9A3D}"/>
                  </a:ext>
                </a:extLst>
              </p:cNvPr>
              <p:cNvSpPr/>
              <p:nvPr/>
            </p:nvSpPr>
            <p:spPr>
              <a:xfrm>
                <a:off x="2961557" y="7562932"/>
                <a:ext cx="871123" cy="310984"/>
              </a:xfrm>
              <a:prstGeom prst="rect">
                <a:avLst/>
              </a:prstGeom>
            </p:spPr>
            <p:txBody>
              <a:bodyPr wrap="square" anchor="ctr">
                <a:spAutoFit/>
              </a:bodyPr>
              <a:lstStyle/>
              <a:p>
                <a:pPr algn="r"/>
                <a:r>
                  <a:rPr lang="nl-NL" sz="1400" b="1" dirty="0">
                    <a:solidFill>
                      <a:srgbClr val="00B050"/>
                    </a:solidFill>
                  </a:rPr>
                  <a:t>PLANEET</a:t>
                </a:r>
              </a:p>
            </p:txBody>
          </p:sp>
          <p:sp>
            <p:nvSpPr>
              <p:cNvPr id="2260" name="Rectangle 6840">
                <a:extLst>
                  <a:ext uri="{FF2B5EF4-FFF2-40B4-BE49-F238E27FC236}">
                    <a16:creationId xmlns:a16="http://schemas.microsoft.com/office/drawing/2014/main" id="{D606C42F-4935-4ED6-8AE8-F20DA6E5FE62}"/>
                  </a:ext>
                </a:extLst>
              </p:cNvPr>
              <p:cNvSpPr/>
              <p:nvPr/>
            </p:nvSpPr>
            <p:spPr>
              <a:xfrm>
                <a:off x="2954749" y="7793416"/>
                <a:ext cx="871123" cy="310984"/>
              </a:xfrm>
              <a:prstGeom prst="rect">
                <a:avLst/>
              </a:prstGeom>
            </p:spPr>
            <p:txBody>
              <a:bodyPr wrap="square" anchor="ctr">
                <a:spAutoFit/>
              </a:bodyPr>
              <a:lstStyle/>
              <a:p>
                <a:pPr algn="r"/>
                <a:r>
                  <a:rPr lang="nl-NL" sz="1400" b="1" dirty="0">
                    <a:solidFill>
                      <a:schemeClr val="tx1">
                        <a:lumMod val="65000"/>
                        <a:lumOff val="35000"/>
                      </a:schemeClr>
                    </a:solidFill>
                  </a:rPr>
                  <a:t>BALANS</a:t>
                </a:r>
              </a:p>
            </p:txBody>
          </p:sp>
          <p:sp>
            <p:nvSpPr>
              <p:cNvPr id="2261" name="Rectangle 6841">
                <a:extLst>
                  <a:ext uri="{FF2B5EF4-FFF2-40B4-BE49-F238E27FC236}">
                    <a16:creationId xmlns:a16="http://schemas.microsoft.com/office/drawing/2014/main" id="{9DA4283D-F849-4CA4-B2E4-383CF850EEAC}"/>
                  </a:ext>
                </a:extLst>
              </p:cNvPr>
              <p:cNvSpPr/>
              <p:nvPr/>
            </p:nvSpPr>
            <p:spPr>
              <a:xfrm>
                <a:off x="2854838" y="7098992"/>
                <a:ext cx="969893" cy="310984"/>
              </a:xfrm>
              <a:prstGeom prst="rect">
                <a:avLst/>
              </a:prstGeom>
            </p:spPr>
            <p:txBody>
              <a:bodyPr wrap="square" anchor="ctr">
                <a:spAutoFit/>
              </a:bodyPr>
              <a:lstStyle/>
              <a:p>
                <a:pPr algn="r"/>
                <a:r>
                  <a:rPr lang="nl-NL" sz="1400" b="1" dirty="0">
                    <a:solidFill>
                      <a:schemeClr val="accent6">
                        <a:lumMod val="75000"/>
                      </a:schemeClr>
                    </a:solidFill>
                  </a:rPr>
                  <a:t>KOPEN</a:t>
                </a:r>
              </a:p>
            </p:txBody>
          </p:sp>
          <p:sp>
            <p:nvSpPr>
              <p:cNvPr id="2262" name="Rectangle 6843">
                <a:extLst>
                  <a:ext uri="{FF2B5EF4-FFF2-40B4-BE49-F238E27FC236}">
                    <a16:creationId xmlns:a16="http://schemas.microsoft.com/office/drawing/2014/main" id="{3BE71356-1934-42AD-8FFA-59C07AD849A9}"/>
                  </a:ext>
                </a:extLst>
              </p:cNvPr>
              <p:cNvSpPr/>
              <p:nvPr/>
            </p:nvSpPr>
            <p:spPr>
              <a:xfrm>
                <a:off x="2922192" y="6708093"/>
                <a:ext cx="902509" cy="310984"/>
              </a:xfrm>
              <a:prstGeom prst="rect">
                <a:avLst/>
              </a:prstGeom>
            </p:spPr>
            <p:txBody>
              <a:bodyPr wrap="none" anchor="ctr">
                <a:spAutoFit/>
              </a:bodyPr>
              <a:lstStyle/>
              <a:p>
                <a:pPr algn="r"/>
                <a:r>
                  <a:rPr lang="nl-NL" sz="1400" b="1" dirty="0">
                    <a:solidFill>
                      <a:srgbClr val="C00000"/>
                    </a:solidFill>
                  </a:rPr>
                  <a:t>WARMTE</a:t>
                </a:r>
              </a:p>
            </p:txBody>
          </p:sp>
        </p:grpSp>
        <p:grpSp>
          <p:nvGrpSpPr>
            <p:cNvPr id="2243" name="Group 2242">
              <a:extLst>
                <a:ext uri="{FF2B5EF4-FFF2-40B4-BE49-F238E27FC236}">
                  <a16:creationId xmlns:a16="http://schemas.microsoft.com/office/drawing/2014/main" id="{FA95A76E-EA3E-4DF9-AA5D-A1A4BBD13270}"/>
                </a:ext>
              </a:extLst>
            </p:cNvPr>
            <p:cNvGrpSpPr/>
            <p:nvPr/>
          </p:nvGrpSpPr>
          <p:grpSpPr>
            <a:xfrm>
              <a:off x="34155559" y="22296438"/>
              <a:ext cx="1620719" cy="1896735"/>
              <a:chOff x="2062392" y="1485347"/>
              <a:chExt cx="1731267" cy="1962347"/>
            </a:xfrm>
          </p:grpSpPr>
          <p:sp>
            <p:nvSpPr>
              <p:cNvPr id="2245" name="TextBox 6834">
                <a:extLst>
                  <a:ext uri="{FF2B5EF4-FFF2-40B4-BE49-F238E27FC236}">
                    <a16:creationId xmlns:a16="http://schemas.microsoft.com/office/drawing/2014/main" id="{D975712E-CB40-4300-85CA-61578D2EC441}"/>
                  </a:ext>
                </a:extLst>
              </p:cNvPr>
              <p:cNvSpPr txBox="1"/>
              <p:nvPr/>
            </p:nvSpPr>
            <p:spPr>
              <a:xfrm>
                <a:off x="2062392" y="1485347"/>
                <a:ext cx="260960" cy="318424"/>
              </a:xfrm>
              <a:prstGeom prst="rect">
                <a:avLst/>
              </a:prstGeom>
              <a:noFill/>
            </p:spPr>
            <p:txBody>
              <a:bodyPr wrap="square" rtlCol="0">
                <a:spAutoFit/>
              </a:bodyPr>
              <a:lstStyle/>
              <a:p>
                <a:pPr algn="ctr"/>
                <a:r>
                  <a:rPr lang="en-US" sz="1400" b="1" dirty="0"/>
                  <a:t>-</a:t>
                </a:r>
              </a:p>
            </p:txBody>
          </p:sp>
          <p:sp>
            <p:nvSpPr>
              <p:cNvPr id="2246" name="TextBox 6835">
                <a:extLst>
                  <a:ext uri="{FF2B5EF4-FFF2-40B4-BE49-F238E27FC236}">
                    <a16:creationId xmlns:a16="http://schemas.microsoft.com/office/drawing/2014/main" id="{844FDB10-C817-4671-BCBE-1AA170E37302}"/>
                  </a:ext>
                </a:extLst>
              </p:cNvPr>
              <p:cNvSpPr txBox="1"/>
              <p:nvPr/>
            </p:nvSpPr>
            <p:spPr>
              <a:xfrm>
                <a:off x="2815051" y="1522498"/>
                <a:ext cx="273018" cy="318424"/>
              </a:xfrm>
              <a:prstGeom prst="rect">
                <a:avLst/>
              </a:prstGeom>
              <a:noFill/>
            </p:spPr>
            <p:txBody>
              <a:bodyPr wrap="square" rtlCol="0">
                <a:spAutoFit/>
              </a:bodyPr>
              <a:lstStyle/>
              <a:p>
                <a:pPr algn="ctr"/>
                <a:r>
                  <a:rPr lang="en-US" sz="1400" b="1" dirty="0"/>
                  <a:t>0</a:t>
                </a:r>
              </a:p>
            </p:txBody>
          </p:sp>
          <p:sp>
            <p:nvSpPr>
              <p:cNvPr id="2247" name="TextBox 6844">
                <a:extLst>
                  <a:ext uri="{FF2B5EF4-FFF2-40B4-BE49-F238E27FC236}">
                    <a16:creationId xmlns:a16="http://schemas.microsoft.com/office/drawing/2014/main" id="{15B7FCA0-2858-4B5F-AA00-615986D40B65}"/>
                  </a:ext>
                </a:extLst>
              </p:cNvPr>
              <p:cNvSpPr txBox="1"/>
              <p:nvPr/>
            </p:nvSpPr>
            <p:spPr>
              <a:xfrm>
                <a:off x="3608080" y="1508228"/>
                <a:ext cx="185579" cy="318424"/>
              </a:xfrm>
              <a:prstGeom prst="rect">
                <a:avLst/>
              </a:prstGeom>
              <a:noFill/>
            </p:spPr>
            <p:txBody>
              <a:bodyPr wrap="square" rtlCol="0">
                <a:spAutoFit/>
              </a:bodyPr>
              <a:lstStyle/>
              <a:p>
                <a:pPr algn="ctr"/>
                <a:r>
                  <a:rPr lang="en-US" sz="1400" b="1" dirty="0"/>
                  <a:t>+</a:t>
                </a:r>
              </a:p>
            </p:txBody>
          </p:sp>
          <p:cxnSp>
            <p:nvCxnSpPr>
              <p:cNvPr id="2248" name="Straight Connector 6850">
                <a:extLst>
                  <a:ext uri="{FF2B5EF4-FFF2-40B4-BE49-F238E27FC236}">
                    <a16:creationId xmlns:a16="http://schemas.microsoft.com/office/drawing/2014/main" id="{5FC1004D-EBE6-4B3C-970A-290533866638}"/>
                  </a:ext>
                </a:extLst>
              </p:cNvPr>
              <p:cNvCxnSpPr>
                <a:cxnSpLocks/>
              </p:cNvCxnSpPr>
              <p:nvPr/>
            </p:nvCxnSpPr>
            <p:spPr>
              <a:xfrm flipH="1">
                <a:off x="2200009" y="1791059"/>
                <a:ext cx="1" cy="1646958"/>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49" name="Rectangle 6845">
                <a:extLst>
                  <a:ext uri="{FF2B5EF4-FFF2-40B4-BE49-F238E27FC236}">
                    <a16:creationId xmlns:a16="http://schemas.microsoft.com/office/drawing/2014/main" id="{7E77EB24-FBEA-4054-B27A-F5FEC52F0C02}"/>
                  </a:ext>
                </a:extLst>
              </p:cNvPr>
              <p:cNvSpPr/>
              <p:nvPr/>
            </p:nvSpPr>
            <p:spPr>
              <a:xfrm>
                <a:off x="2952078" y="2503321"/>
                <a:ext cx="750717" cy="230054"/>
              </a:xfrm>
              <a:prstGeom prst="rect">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+3</a:t>
                </a:r>
              </a:p>
            </p:txBody>
          </p:sp>
          <p:sp>
            <p:nvSpPr>
              <p:cNvPr id="2250" name="Rectangle 6847">
                <a:extLst>
                  <a:ext uri="{FF2B5EF4-FFF2-40B4-BE49-F238E27FC236}">
                    <a16:creationId xmlns:a16="http://schemas.microsoft.com/office/drawing/2014/main" id="{3DFA6165-FD05-4D74-B482-36B2F6A82705}"/>
                  </a:ext>
                </a:extLst>
              </p:cNvPr>
              <p:cNvSpPr/>
              <p:nvPr/>
            </p:nvSpPr>
            <p:spPr>
              <a:xfrm>
                <a:off x="2947277" y="2963001"/>
                <a:ext cx="750717" cy="230054"/>
              </a:xfrm>
              <a:prstGeom prst="rect">
                <a:avLst/>
              </a:prstGeom>
              <a:solidFill>
                <a:srgbClr val="00B05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+3</a:t>
                </a:r>
              </a:p>
            </p:txBody>
          </p:sp>
          <p:cxnSp>
            <p:nvCxnSpPr>
              <p:cNvPr id="2251" name="Straight Connector 6851">
                <a:extLst>
                  <a:ext uri="{FF2B5EF4-FFF2-40B4-BE49-F238E27FC236}">
                    <a16:creationId xmlns:a16="http://schemas.microsoft.com/office/drawing/2014/main" id="{0873E3EB-782E-4496-8E3A-F249F674A67C}"/>
                  </a:ext>
                </a:extLst>
              </p:cNvPr>
              <p:cNvCxnSpPr>
                <a:cxnSpLocks/>
              </p:cNvCxnSpPr>
              <p:nvPr/>
            </p:nvCxnSpPr>
            <p:spPr>
              <a:xfrm flipH="1">
                <a:off x="3694636" y="1804887"/>
                <a:ext cx="5321" cy="163521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252" name="Straight Connector 6852">
                <a:extLst>
                  <a:ext uri="{FF2B5EF4-FFF2-40B4-BE49-F238E27FC236}">
                    <a16:creationId xmlns:a16="http://schemas.microsoft.com/office/drawing/2014/main" id="{F82A6351-5DCC-4219-A326-0807F97F6241}"/>
                  </a:ext>
                </a:extLst>
              </p:cNvPr>
              <p:cNvCxnSpPr>
                <a:cxnSpLocks/>
              </p:cNvCxnSpPr>
              <p:nvPr/>
            </p:nvCxnSpPr>
            <p:spPr>
              <a:xfrm flipH="1">
                <a:off x="2948841" y="1776752"/>
                <a:ext cx="5435" cy="167094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253" name="Rectangle 6853">
                <a:extLst>
                  <a:ext uri="{FF2B5EF4-FFF2-40B4-BE49-F238E27FC236}">
                    <a16:creationId xmlns:a16="http://schemas.microsoft.com/office/drawing/2014/main" id="{C9A540E3-763D-4BF7-8392-75A4D95469BC}"/>
                  </a:ext>
                </a:extLst>
              </p:cNvPr>
              <p:cNvSpPr/>
              <p:nvPr/>
            </p:nvSpPr>
            <p:spPr>
              <a:xfrm>
                <a:off x="2582730" y="1836552"/>
                <a:ext cx="750718" cy="24577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0</a:t>
                </a:r>
              </a:p>
            </p:txBody>
          </p:sp>
          <p:sp>
            <p:nvSpPr>
              <p:cNvPr id="2254" name="Rectangle 6853">
                <a:extLst>
                  <a:ext uri="{FF2B5EF4-FFF2-40B4-BE49-F238E27FC236}">
                    <a16:creationId xmlns:a16="http://schemas.microsoft.com/office/drawing/2014/main" id="{611D2C90-723C-4808-969C-89F58C72C394}"/>
                  </a:ext>
                </a:extLst>
              </p:cNvPr>
              <p:cNvSpPr/>
              <p:nvPr/>
            </p:nvSpPr>
            <p:spPr>
              <a:xfrm>
                <a:off x="2585884" y="2088290"/>
                <a:ext cx="750718" cy="245776"/>
              </a:xfrm>
              <a:prstGeom prst="rect">
                <a:avLst/>
              </a:prstGeom>
              <a:solidFill>
                <a:srgbClr val="C000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bg1"/>
                    </a:solidFill>
                  </a:rPr>
                  <a:t>0</a:t>
                </a:r>
              </a:p>
            </p:txBody>
          </p:sp>
          <p:sp>
            <p:nvSpPr>
              <p:cNvPr id="2255" name="Rectangle 6848">
                <a:extLst>
                  <a:ext uri="{FF2B5EF4-FFF2-40B4-BE49-F238E27FC236}">
                    <a16:creationId xmlns:a16="http://schemas.microsoft.com/office/drawing/2014/main" id="{CCDE000E-8B5E-421C-9AC4-A34389F5CEF3}"/>
                  </a:ext>
                </a:extLst>
              </p:cNvPr>
              <p:cNvSpPr/>
              <p:nvPr/>
            </p:nvSpPr>
            <p:spPr>
              <a:xfrm>
                <a:off x="2574486" y="2734061"/>
                <a:ext cx="750717" cy="230054"/>
              </a:xfrm>
              <a:prstGeom prst="rect">
                <a:avLst/>
              </a:prstGeom>
              <a:solidFill>
                <a:srgbClr val="0070C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+1</a:t>
                </a:r>
              </a:p>
            </p:txBody>
          </p:sp>
          <p:sp>
            <p:nvSpPr>
              <p:cNvPr id="2256" name="Rectangle 6849">
                <a:extLst>
                  <a:ext uri="{FF2B5EF4-FFF2-40B4-BE49-F238E27FC236}">
                    <a16:creationId xmlns:a16="http://schemas.microsoft.com/office/drawing/2014/main" id="{D1A734E1-7A8C-4EC4-902D-985C74A60741}"/>
                  </a:ext>
                </a:extLst>
              </p:cNvPr>
              <p:cNvSpPr/>
              <p:nvPr/>
            </p:nvSpPr>
            <p:spPr>
              <a:xfrm>
                <a:off x="2569956" y="3192836"/>
                <a:ext cx="750717" cy="230054"/>
              </a:xfrm>
              <a:prstGeom prst="rect">
                <a:avLst/>
              </a:prstGeom>
              <a:solidFill>
                <a:schemeClr val="bg1">
                  <a:lumMod val="5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rPr>
                  <a:t>-4</a:t>
                </a:r>
              </a:p>
            </p:txBody>
          </p:sp>
        </p:grpSp>
        <p:sp>
          <p:nvSpPr>
            <p:cNvPr id="2244" name="Rectangle: Rounded Corners 9">
              <a:extLst>
                <a:ext uri="{FF2B5EF4-FFF2-40B4-BE49-F238E27FC236}">
                  <a16:creationId xmlns:a16="http://schemas.microsoft.com/office/drawing/2014/main" id="{08AF8714-06B6-495E-A007-DA2CA2F9FB6D}"/>
                </a:ext>
              </a:extLst>
            </p:cNvPr>
            <p:cNvSpPr/>
            <p:nvPr/>
          </p:nvSpPr>
          <p:spPr>
            <a:xfrm>
              <a:off x="33479044" y="21866082"/>
              <a:ext cx="2340000" cy="2340000"/>
            </a:xfrm>
            <a:prstGeom prst="roundRect">
              <a:avLst>
                <a:gd name="adj" fmla="val 262"/>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graphicFrame>
        <p:nvGraphicFramePr>
          <p:cNvPr id="1030" name="Table 1029">
            <a:extLst>
              <a:ext uri="{FF2B5EF4-FFF2-40B4-BE49-F238E27FC236}">
                <a16:creationId xmlns:a16="http://schemas.microsoft.com/office/drawing/2014/main" id="{611D5A0F-9DD7-4320-8CA2-382BADDF5C18}"/>
              </a:ext>
            </a:extLst>
          </p:cNvPr>
          <p:cNvGraphicFramePr>
            <a:graphicFrameLocks noGrp="1"/>
          </p:cNvGraphicFramePr>
          <p:nvPr>
            <p:extLst>
              <p:ext uri="{D42A27DB-BD31-4B8C-83A1-F6EECF244321}">
                <p14:modId xmlns:p14="http://schemas.microsoft.com/office/powerpoint/2010/main" val="122557347"/>
              </p:ext>
            </p:extLst>
          </p:nvPr>
        </p:nvGraphicFramePr>
        <p:xfrm>
          <a:off x="26509308" y="4211604"/>
          <a:ext cx="2519999" cy="2524119"/>
        </p:xfrm>
        <a:graphic>
          <a:graphicData uri="http://schemas.openxmlformats.org/drawingml/2006/table">
            <a:tbl>
              <a:tblPr firstRow="1" bandRow="1">
                <a:tableStyleId>{5C22544A-7EE6-4342-B048-85BDC9FD1C3A}</a:tableStyleId>
              </a:tblPr>
              <a:tblGrid>
                <a:gridCol w="954050">
                  <a:extLst>
                    <a:ext uri="{9D8B030D-6E8A-4147-A177-3AD203B41FA5}">
                      <a16:colId xmlns:a16="http://schemas.microsoft.com/office/drawing/2014/main" val="3434036709"/>
                    </a:ext>
                  </a:extLst>
                </a:gridCol>
                <a:gridCol w="1565949">
                  <a:extLst>
                    <a:ext uri="{9D8B030D-6E8A-4147-A177-3AD203B41FA5}">
                      <a16:colId xmlns:a16="http://schemas.microsoft.com/office/drawing/2014/main" val="302027117"/>
                    </a:ext>
                  </a:extLst>
                </a:gridCol>
              </a:tblGrid>
              <a:tr h="257978">
                <a:tc>
                  <a:txBody>
                    <a:bodyPr/>
                    <a:lstStyle/>
                    <a:p>
                      <a:r>
                        <a:rPr lang="nl-NL" sz="1100" noProof="0" dirty="0">
                          <a:solidFill>
                            <a:schemeClr val="tx1"/>
                          </a:solidFill>
                        </a:rPr>
                        <a:t>Element</a:t>
                      </a:r>
                    </a:p>
                  </a:txBody>
                  <a:tcPr>
                    <a:solidFill>
                      <a:schemeClr val="bg1">
                        <a:lumMod val="85000"/>
                      </a:schemeClr>
                    </a:solidFill>
                  </a:tcPr>
                </a:tc>
                <a:tc>
                  <a:txBody>
                    <a:bodyPr/>
                    <a:lstStyle/>
                    <a:p>
                      <a:r>
                        <a:rPr lang="nl-NL" sz="1100" b="1" noProof="0" dirty="0">
                          <a:solidFill>
                            <a:schemeClr val="tx1"/>
                          </a:solidFill>
                        </a:rPr>
                        <a:t>Energiebesparing</a:t>
                      </a:r>
                      <a:endParaRPr lang="nl-NL" sz="1100" noProof="0" dirty="0">
                        <a:solidFill>
                          <a:schemeClr val="tx1"/>
                        </a:solidFill>
                      </a:endParaRPr>
                    </a:p>
                  </a:txBody>
                  <a:tcPr>
                    <a:solidFill>
                      <a:schemeClr val="bg1">
                        <a:lumMod val="85000"/>
                      </a:schemeClr>
                    </a:solidFill>
                  </a:tcPr>
                </a:tc>
                <a:extLst>
                  <a:ext uri="{0D108BD9-81ED-4DB2-BD59-A6C34878D82A}">
                    <a16:rowId xmlns:a16="http://schemas.microsoft.com/office/drawing/2014/main" val="161299454"/>
                  </a:ext>
                </a:extLst>
              </a:tr>
              <a:tr h="257978">
                <a:tc>
                  <a:txBody>
                    <a:bodyPr/>
                    <a:lstStyle/>
                    <a:p>
                      <a:r>
                        <a:rPr lang="nl-NL" sz="1100" noProof="0" dirty="0"/>
                        <a:t>Eenheid</a:t>
                      </a:r>
                    </a:p>
                  </a:txBody>
                  <a:tcPr>
                    <a:solidFill>
                      <a:schemeClr val="bg1">
                        <a:lumMod val="95000"/>
                      </a:schemeClr>
                    </a:solidFill>
                  </a:tcPr>
                </a:tc>
                <a:tc>
                  <a:txBody>
                    <a:bodyPr/>
                    <a:lstStyle/>
                    <a:p>
                      <a:pPr marL="0" indent="0">
                        <a:buFontTx/>
                        <a:buNone/>
                      </a:pPr>
                      <a:r>
                        <a:rPr lang="nl-NL" sz="1100" noProof="0" dirty="0"/>
                        <a:t>kWh / Nm3</a:t>
                      </a:r>
                    </a:p>
                  </a:txBody>
                  <a:tcPr>
                    <a:solidFill>
                      <a:schemeClr val="bg1">
                        <a:lumMod val="95000"/>
                      </a:schemeClr>
                    </a:solidFill>
                  </a:tcPr>
                </a:tc>
                <a:extLst>
                  <a:ext uri="{0D108BD9-81ED-4DB2-BD59-A6C34878D82A}">
                    <a16:rowId xmlns:a16="http://schemas.microsoft.com/office/drawing/2014/main" val="427892953"/>
                  </a:ext>
                </a:extLst>
              </a:tr>
              <a:tr h="257978">
                <a:tc>
                  <a:txBody>
                    <a:bodyPr/>
                    <a:lstStyle/>
                    <a:p>
                      <a:r>
                        <a:rPr lang="nl-NL" sz="1100" noProof="0" dirty="0"/>
                        <a:t>Meetduur</a:t>
                      </a:r>
                    </a:p>
                  </a:txBody>
                  <a:tcPr>
                    <a:solidFill>
                      <a:schemeClr val="bg1">
                        <a:lumMod val="95000"/>
                      </a:schemeClr>
                    </a:solidFill>
                  </a:tcPr>
                </a:tc>
                <a:tc>
                  <a:txBody>
                    <a:bodyPr/>
                    <a:lstStyle/>
                    <a:p>
                      <a:pPr marL="0" indent="0">
                        <a:buFontTx/>
                        <a:buNone/>
                      </a:pPr>
                      <a:r>
                        <a:rPr lang="nl-NL" sz="1100" noProof="0" dirty="0"/>
                        <a:t>Jaar </a:t>
                      </a:r>
                    </a:p>
                  </a:txBody>
                  <a:tcPr>
                    <a:solidFill>
                      <a:schemeClr val="bg1">
                        <a:lumMod val="95000"/>
                      </a:schemeClr>
                    </a:solidFill>
                  </a:tcPr>
                </a:tc>
                <a:extLst>
                  <a:ext uri="{0D108BD9-81ED-4DB2-BD59-A6C34878D82A}">
                    <a16:rowId xmlns:a16="http://schemas.microsoft.com/office/drawing/2014/main" val="4218092242"/>
                  </a:ext>
                </a:extLst>
              </a:tr>
              <a:tr h="257978">
                <a:tc>
                  <a:txBody>
                    <a:bodyPr/>
                    <a:lstStyle/>
                    <a:p>
                      <a:r>
                        <a:rPr lang="nl-NL" sz="1100" noProof="0" dirty="0"/>
                        <a:t>Resolutie</a:t>
                      </a:r>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nl-NL" sz="1100" noProof="0" dirty="0" err="1"/>
                        <a:t>Gebiedsnivea</a:t>
                      </a:r>
                      <a:r>
                        <a:rPr lang="nl-NL" sz="1100" noProof="0" dirty="0"/>
                        <a:t> </a:t>
                      </a:r>
                    </a:p>
                  </a:txBody>
                  <a:tcPr>
                    <a:solidFill>
                      <a:schemeClr val="bg1">
                        <a:lumMod val="95000"/>
                      </a:schemeClr>
                    </a:solidFill>
                  </a:tcPr>
                </a:tc>
                <a:extLst>
                  <a:ext uri="{0D108BD9-81ED-4DB2-BD59-A6C34878D82A}">
                    <a16:rowId xmlns:a16="http://schemas.microsoft.com/office/drawing/2014/main" val="4093209877"/>
                  </a:ext>
                </a:extLst>
              </a:tr>
              <a:tr h="257978">
                <a:tc>
                  <a:txBody>
                    <a:bodyPr/>
                    <a:lstStyle/>
                    <a:p>
                      <a:endParaRPr lang="nl-NL" sz="1100" noProof="0" dirty="0"/>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1819999372"/>
                  </a:ext>
                </a:extLst>
              </a:tr>
              <a:tr h="257978">
                <a:tc gridSpan="2">
                  <a:txBody>
                    <a:bodyPr/>
                    <a:lstStyle/>
                    <a:p>
                      <a:r>
                        <a:rPr lang="nl-NL" sz="1100" b="1" noProof="0" dirty="0"/>
                        <a:t>Opmerkingen</a:t>
                      </a:r>
                    </a:p>
                  </a:txBody>
                  <a:tcPr>
                    <a:solidFill>
                      <a:schemeClr val="bg1">
                        <a:lumMod val="8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57692563"/>
                  </a:ext>
                </a:extLst>
              </a:tr>
              <a:tr h="969639">
                <a:tc gridSpan="2">
                  <a:txBody>
                    <a:bodyPr/>
                    <a:lstStyle/>
                    <a:p>
                      <a:r>
                        <a:rPr lang="nl-NL" sz="1100" noProof="0" dirty="0"/>
                        <a:t>Hoeveel energiebesparende opties zijn al opgenomen in het gebied </a:t>
                      </a:r>
                    </a:p>
                  </a:txBody>
                  <a:tcPr>
                    <a:solidFill>
                      <a:schemeClr val="bg1">
                        <a:lumMod val="9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48128608"/>
                  </a:ext>
                </a:extLst>
              </a:tr>
            </a:tbl>
          </a:graphicData>
        </a:graphic>
      </p:graphicFrame>
      <p:sp>
        <p:nvSpPr>
          <p:cNvPr id="1002" name="Rectangle: Rounded Corners 9">
            <a:extLst>
              <a:ext uri="{FF2B5EF4-FFF2-40B4-BE49-F238E27FC236}">
                <a16:creationId xmlns:a16="http://schemas.microsoft.com/office/drawing/2014/main" id="{03F55912-AB40-4609-B6E2-BB950533D665}"/>
              </a:ext>
            </a:extLst>
          </p:cNvPr>
          <p:cNvSpPr/>
          <p:nvPr/>
        </p:nvSpPr>
        <p:spPr>
          <a:xfrm>
            <a:off x="26509309" y="4210260"/>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5" name="Group 4">
            <a:extLst>
              <a:ext uri="{FF2B5EF4-FFF2-40B4-BE49-F238E27FC236}">
                <a16:creationId xmlns:a16="http://schemas.microsoft.com/office/drawing/2014/main" id="{E363E0A4-95E9-401A-A5A8-471FCE5748D1}"/>
              </a:ext>
            </a:extLst>
          </p:cNvPr>
          <p:cNvGrpSpPr/>
          <p:nvPr/>
        </p:nvGrpSpPr>
        <p:grpSpPr>
          <a:xfrm>
            <a:off x="23968433" y="4206835"/>
            <a:ext cx="2521225" cy="2522274"/>
            <a:chOff x="23968433" y="4079835"/>
            <a:chExt cx="2521225" cy="2522274"/>
          </a:xfrm>
        </p:grpSpPr>
        <p:sp>
          <p:nvSpPr>
            <p:cNvPr id="1005" name="Rectangle 805">
              <a:extLst>
                <a:ext uri="{FF2B5EF4-FFF2-40B4-BE49-F238E27FC236}">
                  <a16:creationId xmlns:a16="http://schemas.microsoft.com/office/drawing/2014/main" id="{F24C804A-F390-4DD2-8DCA-B7502CF50619}"/>
                </a:ext>
              </a:extLst>
            </p:cNvPr>
            <p:cNvSpPr/>
            <p:nvPr/>
          </p:nvSpPr>
          <p:spPr>
            <a:xfrm>
              <a:off x="23968434" y="4079835"/>
              <a:ext cx="251999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06" name="TextBox 6588">
              <a:extLst>
                <a:ext uri="{FF2B5EF4-FFF2-40B4-BE49-F238E27FC236}">
                  <a16:creationId xmlns:a16="http://schemas.microsoft.com/office/drawing/2014/main" id="{1C41736A-DEF6-41BD-A454-0F992ABAF2CC}"/>
                </a:ext>
              </a:extLst>
            </p:cNvPr>
            <p:cNvSpPr txBox="1"/>
            <p:nvPr/>
          </p:nvSpPr>
          <p:spPr>
            <a:xfrm>
              <a:off x="24053800" y="4080453"/>
              <a:ext cx="2330450" cy="307777"/>
            </a:xfrm>
            <a:prstGeom prst="rect">
              <a:avLst/>
            </a:prstGeom>
            <a:noFill/>
          </p:spPr>
          <p:txBody>
            <a:bodyPr wrap="square" rtlCol="0" anchor="ctr">
              <a:spAutoFit/>
            </a:bodyPr>
            <a:lstStyle/>
            <a:p>
              <a:pPr algn="ctr"/>
              <a:r>
                <a:rPr lang="nl-NL" sz="1400" b="1" dirty="0">
                  <a:solidFill>
                    <a:schemeClr val="bg1"/>
                  </a:solidFill>
                </a:rPr>
                <a:t>Duurzaamheid fysiek</a:t>
              </a:r>
            </a:p>
          </p:txBody>
        </p:sp>
        <p:sp>
          <p:nvSpPr>
            <p:cNvPr id="1028" name="Rectangle 805">
              <a:extLst>
                <a:ext uri="{FF2B5EF4-FFF2-40B4-BE49-F238E27FC236}">
                  <a16:creationId xmlns:a16="http://schemas.microsoft.com/office/drawing/2014/main" id="{254C2EAB-2110-4D1B-9DE4-64A67A837CD3}"/>
                </a:ext>
              </a:extLst>
            </p:cNvPr>
            <p:cNvSpPr/>
            <p:nvPr/>
          </p:nvSpPr>
          <p:spPr>
            <a:xfrm>
              <a:off x="23968434" y="4387612"/>
              <a:ext cx="2520000" cy="307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29" name="TextBox 6588">
              <a:extLst>
                <a:ext uri="{FF2B5EF4-FFF2-40B4-BE49-F238E27FC236}">
                  <a16:creationId xmlns:a16="http://schemas.microsoft.com/office/drawing/2014/main" id="{1E02608A-4EBD-4E58-B0FB-E2D9254EBCC7}"/>
                </a:ext>
              </a:extLst>
            </p:cNvPr>
            <p:cNvSpPr txBox="1"/>
            <p:nvPr/>
          </p:nvSpPr>
          <p:spPr>
            <a:xfrm>
              <a:off x="24053800" y="4385338"/>
              <a:ext cx="2330450" cy="307777"/>
            </a:xfrm>
            <a:prstGeom prst="rect">
              <a:avLst/>
            </a:prstGeom>
            <a:noFill/>
          </p:spPr>
          <p:txBody>
            <a:bodyPr wrap="square" rtlCol="0" anchor="ctr">
              <a:spAutoFit/>
            </a:bodyPr>
            <a:lstStyle/>
            <a:p>
              <a:pPr algn="ctr"/>
              <a:r>
                <a:rPr lang="nl-NL" sz="1400" b="1" dirty="0">
                  <a:solidFill>
                    <a:schemeClr val="bg1"/>
                  </a:solidFill>
                </a:rPr>
                <a:t>Element</a:t>
              </a:r>
            </a:p>
          </p:txBody>
        </p:sp>
        <p:sp>
          <p:nvSpPr>
            <p:cNvPr id="1027" name="Rectangle: Rounded Corners 9">
              <a:extLst>
                <a:ext uri="{FF2B5EF4-FFF2-40B4-BE49-F238E27FC236}">
                  <a16:creationId xmlns:a16="http://schemas.microsoft.com/office/drawing/2014/main" id="{15BFC650-1D18-4EA0-A431-6434F14B9BFF}"/>
                </a:ext>
              </a:extLst>
            </p:cNvPr>
            <p:cNvSpPr/>
            <p:nvPr/>
          </p:nvSpPr>
          <p:spPr>
            <a:xfrm>
              <a:off x="23969658" y="4082109"/>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4" name="Picture 3" descr="Icon&#10;&#10;Description automatically generated">
              <a:extLst>
                <a:ext uri="{FF2B5EF4-FFF2-40B4-BE49-F238E27FC236}">
                  <a16:creationId xmlns:a16="http://schemas.microsoft.com/office/drawing/2014/main" id="{A2DC1D42-9475-4F9F-B314-09FA72F10B2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8766" y="4751867"/>
              <a:ext cx="1738312" cy="1553765"/>
            </a:xfrm>
            <a:prstGeom prst="rect">
              <a:avLst/>
            </a:prstGeom>
          </p:spPr>
        </p:pic>
        <p:sp>
          <p:nvSpPr>
            <p:cNvPr id="1166" name="TextBox 6588">
              <a:extLst>
                <a:ext uri="{FF2B5EF4-FFF2-40B4-BE49-F238E27FC236}">
                  <a16:creationId xmlns:a16="http://schemas.microsoft.com/office/drawing/2014/main" id="{08424692-B10B-476B-AC7D-4E9E6B766EAA}"/>
                </a:ext>
              </a:extLst>
            </p:cNvPr>
            <p:cNvSpPr txBox="1"/>
            <p:nvPr/>
          </p:nvSpPr>
          <p:spPr>
            <a:xfrm>
              <a:off x="23968433" y="6285943"/>
              <a:ext cx="2519997" cy="307777"/>
            </a:xfrm>
            <a:prstGeom prst="rect">
              <a:avLst/>
            </a:prstGeom>
            <a:noFill/>
          </p:spPr>
          <p:txBody>
            <a:bodyPr wrap="square" rtlCol="0" anchor="ctr">
              <a:spAutoFit/>
            </a:bodyPr>
            <a:lstStyle/>
            <a:p>
              <a:pPr algn="ctr"/>
              <a:r>
                <a:rPr lang="nl-NL" sz="1400" b="1" dirty="0"/>
                <a:t>Energiebesparing behaald</a:t>
              </a:r>
            </a:p>
          </p:txBody>
        </p:sp>
      </p:grpSp>
      <p:graphicFrame>
        <p:nvGraphicFramePr>
          <p:cNvPr id="1167" name="Table 1166">
            <a:extLst>
              <a:ext uri="{FF2B5EF4-FFF2-40B4-BE49-F238E27FC236}">
                <a16:creationId xmlns:a16="http://schemas.microsoft.com/office/drawing/2014/main" id="{AA1EF662-5045-43AF-A085-FF117DDC5176}"/>
              </a:ext>
            </a:extLst>
          </p:cNvPr>
          <p:cNvGraphicFramePr>
            <a:graphicFrameLocks noGrp="1"/>
          </p:cNvGraphicFramePr>
          <p:nvPr>
            <p:extLst>
              <p:ext uri="{D42A27DB-BD31-4B8C-83A1-F6EECF244321}">
                <p14:modId xmlns:p14="http://schemas.microsoft.com/office/powerpoint/2010/main" val="702132812"/>
              </p:ext>
            </p:extLst>
          </p:nvPr>
        </p:nvGraphicFramePr>
        <p:xfrm>
          <a:off x="26509306" y="6757954"/>
          <a:ext cx="2519999" cy="2524119"/>
        </p:xfrm>
        <a:graphic>
          <a:graphicData uri="http://schemas.openxmlformats.org/drawingml/2006/table">
            <a:tbl>
              <a:tblPr firstRow="1" bandRow="1">
                <a:tableStyleId>{5C22544A-7EE6-4342-B048-85BDC9FD1C3A}</a:tableStyleId>
              </a:tblPr>
              <a:tblGrid>
                <a:gridCol w="954050">
                  <a:extLst>
                    <a:ext uri="{9D8B030D-6E8A-4147-A177-3AD203B41FA5}">
                      <a16:colId xmlns:a16="http://schemas.microsoft.com/office/drawing/2014/main" val="3434036709"/>
                    </a:ext>
                  </a:extLst>
                </a:gridCol>
                <a:gridCol w="1565949">
                  <a:extLst>
                    <a:ext uri="{9D8B030D-6E8A-4147-A177-3AD203B41FA5}">
                      <a16:colId xmlns:a16="http://schemas.microsoft.com/office/drawing/2014/main" val="302027117"/>
                    </a:ext>
                  </a:extLst>
                </a:gridCol>
              </a:tblGrid>
              <a:tr h="257978">
                <a:tc>
                  <a:txBody>
                    <a:bodyPr/>
                    <a:lstStyle/>
                    <a:p>
                      <a:r>
                        <a:rPr lang="nl-NL" sz="1100" noProof="0" dirty="0">
                          <a:solidFill>
                            <a:schemeClr val="tx1"/>
                          </a:solidFill>
                        </a:rPr>
                        <a:t>Element</a:t>
                      </a:r>
                    </a:p>
                  </a:txBody>
                  <a:tcPr>
                    <a:solidFill>
                      <a:schemeClr val="bg1">
                        <a:lumMod val="85000"/>
                      </a:schemeClr>
                    </a:solidFill>
                  </a:tcPr>
                </a:tc>
                <a:tc>
                  <a:txBody>
                    <a:bodyPr/>
                    <a:lstStyle/>
                    <a:p>
                      <a:r>
                        <a:rPr lang="nl-NL" sz="1100" b="1" noProof="0" dirty="0">
                          <a:solidFill>
                            <a:schemeClr val="tx1"/>
                          </a:solidFill>
                        </a:rPr>
                        <a:t>Isolatiewaardes</a:t>
                      </a:r>
                      <a:endParaRPr lang="nl-NL" sz="1100" noProof="0" dirty="0">
                        <a:solidFill>
                          <a:schemeClr val="tx1"/>
                        </a:solidFill>
                      </a:endParaRPr>
                    </a:p>
                  </a:txBody>
                  <a:tcPr>
                    <a:solidFill>
                      <a:schemeClr val="bg1">
                        <a:lumMod val="85000"/>
                      </a:schemeClr>
                    </a:solidFill>
                  </a:tcPr>
                </a:tc>
                <a:extLst>
                  <a:ext uri="{0D108BD9-81ED-4DB2-BD59-A6C34878D82A}">
                    <a16:rowId xmlns:a16="http://schemas.microsoft.com/office/drawing/2014/main" val="161299454"/>
                  </a:ext>
                </a:extLst>
              </a:tr>
              <a:tr h="257978">
                <a:tc>
                  <a:txBody>
                    <a:bodyPr/>
                    <a:lstStyle/>
                    <a:p>
                      <a:r>
                        <a:rPr lang="nl-NL" sz="1100" noProof="0" dirty="0"/>
                        <a:t>Eenheid</a:t>
                      </a:r>
                    </a:p>
                  </a:txBody>
                  <a:tcPr>
                    <a:solidFill>
                      <a:schemeClr val="bg1">
                        <a:lumMod val="95000"/>
                      </a:schemeClr>
                    </a:solidFill>
                  </a:tcPr>
                </a:tc>
                <a:tc>
                  <a:txBody>
                    <a:bodyPr/>
                    <a:lstStyle/>
                    <a:p>
                      <a:pPr marL="0" indent="0">
                        <a:buFontTx/>
                        <a:buNone/>
                      </a:pPr>
                      <a:r>
                        <a:rPr lang="nl-NL" sz="1100" noProof="0" dirty="0"/>
                        <a:t>Label G tot A++</a:t>
                      </a:r>
                    </a:p>
                  </a:txBody>
                  <a:tcPr>
                    <a:solidFill>
                      <a:schemeClr val="bg1">
                        <a:lumMod val="95000"/>
                      </a:schemeClr>
                    </a:solidFill>
                  </a:tcPr>
                </a:tc>
                <a:extLst>
                  <a:ext uri="{0D108BD9-81ED-4DB2-BD59-A6C34878D82A}">
                    <a16:rowId xmlns:a16="http://schemas.microsoft.com/office/drawing/2014/main" val="427892953"/>
                  </a:ext>
                </a:extLst>
              </a:tr>
              <a:tr h="257978">
                <a:tc>
                  <a:txBody>
                    <a:bodyPr/>
                    <a:lstStyle/>
                    <a:p>
                      <a:r>
                        <a:rPr lang="nl-NL" sz="1100" noProof="0" dirty="0"/>
                        <a:t>Meetduur</a:t>
                      </a:r>
                    </a:p>
                  </a:txBody>
                  <a:tcPr>
                    <a:solidFill>
                      <a:schemeClr val="bg1">
                        <a:lumMod val="95000"/>
                      </a:schemeClr>
                    </a:solidFill>
                  </a:tcPr>
                </a:tc>
                <a:tc>
                  <a:txBody>
                    <a:bodyPr/>
                    <a:lstStyle/>
                    <a:p>
                      <a:pPr marL="0" indent="0">
                        <a:buFontTx/>
                        <a:buNone/>
                      </a:pPr>
                      <a:r>
                        <a:rPr lang="nl-NL" sz="1100" noProof="0" dirty="0"/>
                        <a:t>Jaar </a:t>
                      </a:r>
                    </a:p>
                  </a:txBody>
                  <a:tcPr>
                    <a:solidFill>
                      <a:schemeClr val="bg1">
                        <a:lumMod val="95000"/>
                      </a:schemeClr>
                    </a:solidFill>
                  </a:tcPr>
                </a:tc>
                <a:extLst>
                  <a:ext uri="{0D108BD9-81ED-4DB2-BD59-A6C34878D82A}">
                    <a16:rowId xmlns:a16="http://schemas.microsoft.com/office/drawing/2014/main" val="4218092242"/>
                  </a:ext>
                </a:extLst>
              </a:tr>
              <a:tr h="257978">
                <a:tc>
                  <a:txBody>
                    <a:bodyPr/>
                    <a:lstStyle/>
                    <a:p>
                      <a:r>
                        <a:rPr lang="nl-NL" sz="1100" noProof="0" dirty="0"/>
                        <a:t>Resolutie</a:t>
                      </a:r>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nl-NL" sz="1100" noProof="0" dirty="0"/>
                        <a:t>Objectniveau</a:t>
                      </a:r>
                    </a:p>
                  </a:txBody>
                  <a:tcPr>
                    <a:solidFill>
                      <a:schemeClr val="bg1">
                        <a:lumMod val="95000"/>
                      </a:schemeClr>
                    </a:solidFill>
                  </a:tcPr>
                </a:tc>
                <a:extLst>
                  <a:ext uri="{0D108BD9-81ED-4DB2-BD59-A6C34878D82A}">
                    <a16:rowId xmlns:a16="http://schemas.microsoft.com/office/drawing/2014/main" val="4093209877"/>
                  </a:ext>
                </a:extLst>
              </a:tr>
              <a:tr h="257978">
                <a:tc>
                  <a:txBody>
                    <a:bodyPr/>
                    <a:lstStyle/>
                    <a:p>
                      <a:endParaRPr lang="nl-NL" sz="1100" noProof="0" dirty="0"/>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1819999372"/>
                  </a:ext>
                </a:extLst>
              </a:tr>
              <a:tr h="257978">
                <a:tc gridSpan="2">
                  <a:txBody>
                    <a:bodyPr/>
                    <a:lstStyle/>
                    <a:p>
                      <a:r>
                        <a:rPr lang="nl-NL" sz="1100" b="1" noProof="0" dirty="0"/>
                        <a:t>Opmerkingen</a:t>
                      </a:r>
                    </a:p>
                  </a:txBody>
                  <a:tcPr>
                    <a:solidFill>
                      <a:schemeClr val="bg1">
                        <a:lumMod val="8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57692563"/>
                  </a:ext>
                </a:extLst>
              </a:tr>
              <a:tr h="969639">
                <a:tc gridSpan="2">
                  <a:txBody>
                    <a:bodyPr/>
                    <a:lstStyle/>
                    <a:p>
                      <a:r>
                        <a:rPr lang="nl-NL" sz="1100" noProof="0" dirty="0"/>
                        <a:t>Het energielabel bekent van de objecten in een regio</a:t>
                      </a:r>
                    </a:p>
                  </a:txBody>
                  <a:tcPr>
                    <a:solidFill>
                      <a:schemeClr val="bg1">
                        <a:lumMod val="9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48128608"/>
                  </a:ext>
                </a:extLst>
              </a:tr>
            </a:tbl>
          </a:graphicData>
        </a:graphic>
      </p:graphicFrame>
      <p:sp>
        <p:nvSpPr>
          <p:cNvPr id="1168" name="Rectangle: Rounded Corners 9">
            <a:extLst>
              <a:ext uri="{FF2B5EF4-FFF2-40B4-BE49-F238E27FC236}">
                <a16:creationId xmlns:a16="http://schemas.microsoft.com/office/drawing/2014/main" id="{2D95B1F2-916D-4075-AE1E-F30D0D0F6E79}"/>
              </a:ext>
            </a:extLst>
          </p:cNvPr>
          <p:cNvSpPr/>
          <p:nvPr/>
        </p:nvSpPr>
        <p:spPr>
          <a:xfrm>
            <a:off x="26509307" y="6756610"/>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169" name="Group 1168">
            <a:extLst>
              <a:ext uri="{FF2B5EF4-FFF2-40B4-BE49-F238E27FC236}">
                <a16:creationId xmlns:a16="http://schemas.microsoft.com/office/drawing/2014/main" id="{A48041F2-5AF9-4A68-8DE4-BE6E66D76EE8}"/>
              </a:ext>
            </a:extLst>
          </p:cNvPr>
          <p:cNvGrpSpPr/>
          <p:nvPr/>
        </p:nvGrpSpPr>
        <p:grpSpPr>
          <a:xfrm>
            <a:off x="23968432" y="6753185"/>
            <a:ext cx="2526346" cy="2522274"/>
            <a:chOff x="23968434" y="4079835"/>
            <a:chExt cx="2526346" cy="2522274"/>
          </a:xfrm>
        </p:grpSpPr>
        <p:sp>
          <p:nvSpPr>
            <p:cNvPr id="1170" name="Rectangle 805">
              <a:extLst>
                <a:ext uri="{FF2B5EF4-FFF2-40B4-BE49-F238E27FC236}">
                  <a16:creationId xmlns:a16="http://schemas.microsoft.com/office/drawing/2014/main" id="{64B2C90A-00A6-44CA-A781-2986A138C075}"/>
                </a:ext>
              </a:extLst>
            </p:cNvPr>
            <p:cNvSpPr/>
            <p:nvPr/>
          </p:nvSpPr>
          <p:spPr>
            <a:xfrm>
              <a:off x="23968434" y="4079835"/>
              <a:ext cx="251999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72" name="TextBox 6588">
              <a:extLst>
                <a:ext uri="{FF2B5EF4-FFF2-40B4-BE49-F238E27FC236}">
                  <a16:creationId xmlns:a16="http://schemas.microsoft.com/office/drawing/2014/main" id="{AFA01386-8567-4523-AC84-97EDACB088C6}"/>
                </a:ext>
              </a:extLst>
            </p:cNvPr>
            <p:cNvSpPr txBox="1"/>
            <p:nvPr/>
          </p:nvSpPr>
          <p:spPr>
            <a:xfrm>
              <a:off x="24053800" y="4080453"/>
              <a:ext cx="2330450" cy="307777"/>
            </a:xfrm>
            <a:prstGeom prst="rect">
              <a:avLst/>
            </a:prstGeom>
            <a:noFill/>
          </p:spPr>
          <p:txBody>
            <a:bodyPr wrap="square" rtlCol="0" anchor="ctr">
              <a:spAutoFit/>
            </a:bodyPr>
            <a:lstStyle/>
            <a:p>
              <a:pPr algn="ctr"/>
              <a:r>
                <a:rPr lang="nl-NL" sz="1400" b="1" dirty="0">
                  <a:solidFill>
                    <a:schemeClr val="bg1"/>
                  </a:solidFill>
                </a:rPr>
                <a:t>Duurzaamheid fysiek</a:t>
              </a:r>
            </a:p>
          </p:txBody>
        </p:sp>
        <p:sp>
          <p:nvSpPr>
            <p:cNvPr id="1177" name="Rectangle 805">
              <a:extLst>
                <a:ext uri="{FF2B5EF4-FFF2-40B4-BE49-F238E27FC236}">
                  <a16:creationId xmlns:a16="http://schemas.microsoft.com/office/drawing/2014/main" id="{B72A0AC0-09E3-4E9E-B3C0-9CC1783F8C36}"/>
                </a:ext>
              </a:extLst>
            </p:cNvPr>
            <p:cNvSpPr/>
            <p:nvPr/>
          </p:nvSpPr>
          <p:spPr>
            <a:xfrm>
              <a:off x="23968434" y="4387612"/>
              <a:ext cx="2520000" cy="307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81" name="TextBox 6588">
              <a:extLst>
                <a:ext uri="{FF2B5EF4-FFF2-40B4-BE49-F238E27FC236}">
                  <a16:creationId xmlns:a16="http://schemas.microsoft.com/office/drawing/2014/main" id="{EF6CAE16-45EF-41A8-8DEB-231BA1C851D9}"/>
                </a:ext>
              </a:extLst>
            </p:cNvPr>
            <p:cNvSpPr txBox="1"/>
            <p:nvPr/>
          </p:nvSpPr>
          <p:spPr>
            <a:xfrm>
              <a:off x="24053800" y="4385338"/>
              <a:ext cx="2330450" cy="307777"/>
            </a:xfrm>
            <a:prstGeom prst="rect">
              <a:avLst/>
            </a:prstGeom>
            <a:noFill/>
          </p:spPr>
          <p:txBody>
            <a:bodyPr wrap="square" rtlCol="0" anchor="ctr">
              <a:spAutoFit/>
            </a:bodyPr>
            <a:lstStyle/>
            <a:p>
              <a:pPr algn="ctr"/>
              <a:r>
                <a:rPr lang="nl-NL" sz="1400" b="1" dirty="0">
                  <a:solidFill>
                    <a:schemeClr val="bg1"/>
                  </a:solidFill>
                </a:rPr>
                <a:t>Element</a:t>
              </a:r>
            </a:p>
          </p:txBody>
        </p:sp>
        <p:sp>
          <p:nvSpPr>
            <p:cNvPr id="1182" name="Rectangle: Rounded Corners 9">
              <a:extLst>
                <a:ext uri="{FF2B5EF4-FFF2-40B4-BE49-F238E27FC236}">
                  <a16:creationId xmlns:a16="http://schemas.microsoft.com/office/drawing/2014/main" id="{C1AC0421-E051-4FCB-95DC-E264F44135DA}"/>
                </a:ext>
              </a:extLst>
            </p:cNvPr>
            <p:cNvSpPr/>
            <p:nvPr/>
          </p:nvSpPr>
          <p:spPr>
            <a:xfrm>
              <a:off x="23969658" y="4082109"/>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97" name="TextBox 6588">
              <a:extLst>
                <a:ext uri="{FF2B5EF4-FFF2-40B4-BE49-F238E27FC236}">
                  <a16:creationId xmlns:a16="http://schemas.microsoft.com/office/drawing/2014/main" id="{3C313B16-A178-476C-9FB7-0E5B80F59DA2}"/>
                </a:ext>
              </a:extLst>
            </p:cNvPr>
            <p:cNvSpPr txBox="1"/>
            <p:nvPr/>
          </p:nvSpPr>
          <p:spPr>
            <a:xfrm>
              <a:off x="23974783" y="6285944"/>
              <a:ext cx="2519997" cy="307777"/>
            </a:xfrm>
            <a:prstGeom prst="rect">
              <a:avLst/>
            </a:prstGeom>
            <a:noFill/>
          </p:spPr>
          <p:txBody>
            <a:bodyPr wrap="square" rtlCol="0" anchor="ctr">
              <a:spAutoFit/>
            </a:bodyPr>
            <a:lstStyle/>
            <a:p>
              <a:pPr algn="ctr"/>
              <a:r>
                <a:rPr lang="nl-NL" sz="1400" b="1" dirty="0"/>
                <a:t>Duurzame energieproductie</a:t>
              </a:r>
            </a:p>
          </p:txBody>
        </p:sp>
      </p:grpSp>
      <p:pic>
        <p:nvPicPr>
          <p:cNvPr id="6" name="Picture 4" descr="10 belangrijkste vragen over zonnepanelen - zonnepanelen.net">
            <a:extLst>
              <a:ext uri="{FF2B5EF4-FFF2-40B4-BE49-F238E27FC236}">
                <a16:creationId xmlns:a16="http://schemas.microsoft.com/office/drawing/2014/main" id="{BDA77005-129D-46EB-A72C-A361E892B91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06192" y="7382071"/>
            <a:ext cx="2144724" cy="16170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98" name="Table 1197">
            <a:extLst>
              <a:ext uri="{FF2B5EF4-FFF2-40B4-BE49-F238E27FC236}">
                <a16:creationId xmlns:a16="http://schemas.microsoft.com/office/drawing/2014/main" id="{76C54157-F92E-4B13-BF66-BDC6C9F1A250}"/>
              </a:ext>
            </a:extLst>
          </p:cNvPr>
          <p:cNvGraphicFramePr>
            <a:graphicFrameLocks noGrp="1"/>
          </p:cNvGraphicFramePr>
          <p:nvPr>
            <p:extLst>
              <p:ext uri="{D42A27DB-BD31-4B8C-83A1-F6EECF244321}">
                <p14:modId xmlns:p14="http://schemas.microsoft.com/office/powerpoint/2010/main" val="2083366824"/>
              </p:ext>
            </p:extLst>
          </p:nvPr>
        </p:nvGraphicFramePr>
        <p:xfrm>
          <a:off x="26509304" y="9295569"/>
          <a:ext cx="2519999" cy="2524119"/>
        </p:xfrm>
        <a:graphic>
          <a:graphicData uri="http://schemas.openxmlformats.org/drawingml/2006/table">
            <a:tbl>
              <a:tblPr firstRow="1" bandRow="1">
                <a:tableStyleId>{5C22544A-7EE6-4342-B048-85BDC9FD1C3A}</a:tableStyleId>
              </a:tblPr>
              <a:tblGrid>
                <a:gridCol w="954050">
                  <a:extLst>
                    <a:ext uri="{9D8B030D-6E8A-4147-A177-3AD203B41FA5}">
                      <a16:colId xmlns:a16="http://schemas.microsoft.com/office/drawing/2014/main" val="3434036709"/>
                    </a:ext>
                  </a:extLst>
                </a:gridCol>
                <a:gridCol w="1565949">
                  <a:extLst>
                    <a:ext uri="{9D8B030D-6E8A-4147-A177-3AD203B41FA5}">
                      <a16:colId xmlns:a16="http://schemas.microsoft.com/office/drawing/2014/main" val="302027117"/>
                    </a:ext>
                  </a:extLst>
                </a:gridCol>
              </a:tblGrid>
              <a:tr h="257978">
                <a:tc>
                  <a:txBody>
                    <a:bodyPr/>
                    <a:lstStyle/>
                    <a:p>
                      <a:r>
                        <a:rPr lang="nl-NL" sz="1100" noProof="0" dirty="0">
                          <a:solidFill>
                            <a:schemeClr val="tx1"/>
                          </a:solidFill>
                        </a:rPr>
                        <a:t>Element</a:t>
                      </a:r>
                    </a:p>
                  </a:txBody>
                  <a:tcPr>
                    <a:solidFill>
                      <a:schemeClr val="bg1">
                        <a:lumMod val="85000"/>
                      </a:schemeClr>
                    </a:solidFill>
                  </a:tcPr>
                </a:tc>
                <a:tc>
                  <a:txBody>
                    <a:bodyPr/>
                    <a:lstStyle/>
                    <a:p>
                      <a:r>
                        <a:rPr lang="nl-NL" sz="1100" b="1" noProof="0" dirty="0">
                          <a:solidFill>
                            <a:schemeClr val="tx1"/>
                          </a:solidFill>
                        </a:rPr>
                        <a:t>Isolatiewaardes</a:t>
                      </a:r>
                      <a:endParaRPr lang="nl-NL" sz="1100" noProof="0" dirty="0">
                        <a:solidFill>
                          <a:schemeClr val="tx1"/>
                        </a:solidFill>
                      </a:endParaRPr>
                    </a:p>
                  </a:txBody>
                  <a:tcPr>
                    <a:solidFill>
                      <a:schemeClr val="bg1">
                        <a:lumMod val="85000"/>
                      </a:schemeClr>
                    </a:solidFill>
                  </a:tcPr>
                </a:tc>
                <a:extLst>
                  <a:ext uri="{0D108BD9-81ED-4DB2-BD59-A6C34878D82A}">
                    <a16:rowId xmlns:a16="http://schemas.microsoft.com/office/drawing/2014/main" val="161299454"/>
                  </a:ext>
                </a:extLst>
              </a:tr>
              <a:tr h="257978">
                <a:tc>
                  <a:txBody>
                    <a:bodyPr/>
                    <a:lstStyle/>
                    <a:p>
                      <a:r>
                        <a:rPr lang="nl-NL" sz="1100" noProof="0" dirty="0"/>
                        <a:t>Eenheid</a:t>
                      </a:r>
                    </a:p>
                  </a:txBody>
                  <a:tcPr>
                    <a:solidFill>
                      <a:schemeClr val="bg1">
                        <a:lumMod val="95000"/>
                      </a:schemeClr>
                    </a:solidFill>
                  </a:tcPr>
                </a:tc>
                <a:tc>
                  <a:txBody>
                    <a:bodyPr/>
                    <a:lstStyle/>
                    <a:p>
                      <a:pPr marL="0" indent="0">
                        <a:buFontTx/>
                        <a:buNone/>
                      </a:pPr>
                      <a:r>
                        <a:rPr lang="nl-NL" sz="1100" noProof="0" dirty="0"/>
                        <a:t>Label G tot A++</a:t>
                      </a:r>
                    </a:p>
                  </a:txBody>
                  <a:tcPr>
                    <a:solidFill>
                      <a:schemeClr val="bg1">
                        <a:lumMod val="95000"/>
                      </a:schemeClr>
                    </a:solidFill>
                  </a:tcPr>
                </a:tc>
                <a:extLst>
                  <a:ext uri="{0D108BD9-81ED-4DB2-BD59-A6C34878D82A}">
                    <a16:rowId xmlns:a16="http://schemas.microsoft.com/office/drawing/2014/main" val="427892953"/>
                  </a:ext>
                </a:extLst>
              </a:tr>
              <a:tr h="257978">
                <a:tc>
                  <a:txBody>
                    <a:bodyPr/>
                    <a:lstStyle/>
                    <a:p>
                      <a:r>
                        <a:rPr lang="nl-NL" sz="1100" noProof="0" dirty="0"/>
                        <a:t>Meetduur</a:t>
                      </a:r>
                    </a:p>
                  </a:txBody>
                  <a:tcPr>
                    <a:solidFill>
                      <a:schemeClr val="bg1">
                        <a:lumMod val="95000"/>
                      </a:schemeClr>
                    </a:solidFill>
                  </a:tcPr>
                </a:tc>
                <a:tc>
                  <a:txBody>
                    <a:bodyPr/>
                    <a:lstStyle/>
                    <a:p>
                      <a:pPr marL="0" indent="0">
                        <a:buFontTx/>
                        <a:buNone/>
                      </a:pPr>
                      <a:r>
                        <a:rPr lang="nl-NL" sz="1100" noProof="0" dirty="0"/>
                        <a:t>Jaar </a:t>
                      </a:r>
                    </a:p>
                  </a:txBody>
                  <a:tcPr>
                    <a:solidFill>
                      <a:schemeClr val="bg1">
                        <a:lumMod val="95000"/>
                      </a:schemeClr>
                    </a:solidFill>
                  </a:tcPr>
                </a:tc>
                <a:extLst>
                  <a:ext uri="{0D108BD9-81ED-4DB2-BD59-A6C34878D82A}">
                    <a16:rowId xmlns:a16="http://schemas.microsoft.com/office/drawing/2014/main" val="4218092242"/>
                  </a:ext>
                </a:extLst>
              </a:tr>
              <a:tr h="257978">
                <a:tc>
                  <a:txBody>
                    <a:bodyPr/>
                    <a:lstStyle/>
                    <a:p>
                      <a:r>
                        <a:rPr lang="nl-NL" sz="1100" noProof="0" dirty="0"/>
                        <a:t>Resolutie</a:t>
                      </a:r>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nl-NL" sz="1100" noProof="0" dirty="0"/>
                        <a:t>Objectniveau</a:t>
                      </a:r>
                    </a:p>
                  </a:txBody>
                  <a:tcPr>
                    <a:solidFill>
                      <a:schemeClr val="bg1">
                        <a:lumMod val="95000"/>
                      </a:schemeClr>
                    </a:solidFill>
                  </a:tcPr>
                </a:tc>
                <a:extLst>
                  <a:ext uri="{0D108BD9-81ED-4DB2-BD59-A6C34878D82A}">
                    <a16:rowId xmlns:a16="http://schemas.microsoft.com/office/drawing/2014/main" val="4093209877"/>
                  </a:ext>
                </a:extLst>
              </a:tr>
              <a:tr h="257978">
                <a:tc>
                  <a:txBody>
                    <a:bodyPr/>
                    <a:lstStyle/>
                    <a:p>
                      <a:endParaRPr lang="nl-NL" sz="1100" noProof="0" dirty="0"/>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1819999372"/>
                  </a:ext>
                </a:extLst>
              </a:tr>
              <a:tr h="257978">
                <a:tc gridSpan="2">
                  <a:txBody>
                    <a:bodyPr/>
                    <a:lstStyle/>
                    <a:p>
                      <a:r>
                        <a:rPr lang="nl-NL" sz="1100" b="1" noProof="0" dirty="0"/>
                        <a:t>Opmerkingen</a:t>
                      </a:r>
                    </a:p>
                  </a:txBody>
                  <a:tcPr>
                    <a:solidFill>
                      <a:schemeClr val="bg1">
                        <a:lumMod val="8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57692563"/>
                  </a:ext>
                </a:extLst>
              </a:tr>
              <a:tr h="969639">
                <a:tc gridSpan="2">
                  <a:txBody>
                    <a:bodyPr/>
                    <a:lstStyle/>
                    <a:p>
                      <a:r>
                        <a:rPr lang="nl-NL" sz="1100" noProof="0" dirty="0"/>
                        <a:t>Het energielabel bekent van de objecten in een regio</a:t>
                      </a:r>
                    </a:p>
                  </a:txBody>
                  <a:tcPr>
                    <a:solidFill>
                      <a:schemeClr val="bg1">
                        <a:lumMod val="9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48128608"/>
                  </a:ext>
                </a:extLst>
              </a:tr>
            </a:tbl>
          </a:graphicData>
        </a:graphic>
      </p:graphicFrame>
      <p:sp>
        <p:nvSpPr>
          <p:cNvPr id="1199" name="Rectangle: Rounded Corners 9">
            <a:extLst>
              <a:ext uri="{FF2B5EF4-FFF2-40B4-BE49-F238E27FC236}">
                <a16:creationId xmlns:a16="http://schemas.microsoft.com/office/drawing/2014/main" id="{2D6ABD1C-614D-4849-9B8D-920AA9CEEB6C}"/>
              </a:ext>
            </a:extLst>
          </p:cNvPr>
          <p:cNvSpPr/>
          <p:nvPr/>
        </p:nvSpPr>
        <p:spPr>
          <a:xfrm>
            <a:off x="26509305" y="9294225"/>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201" name="Group 1200">
            <a:extLst>
              <a:ext uri="{FF2B5EF4-FFF2-40B4-BE49-F238E27FC236}">
                <a16:creationId xmlns:a16="http://schemas.microsoft.com/office/drawing/2014/main" id="{6D058C65-D397-4EC8-810E-86F8CE8C6A6E}"/>
              </a:ext>
            </a:extLst>
          </p:cNvPr>
          <p:cNvGrpSpPr/>
          <p:nvPr/>
        </p:nvGrpSpPr>
        <p:grpSpPr>
          <a:xfrm>
            <a:off x="23968430" y="9290800"/>
            <a:ext cx="2526346" cy="2522274"/>
            <a:chOff x="23968434" y="4079835"/>
            <a:chExt cx="2526346" cy="2522274"/>
          </a:xfrm>
        </p:grpSpPr>
        <p:sp>
          <p:nvSpPr>
            <p:cNvPr id="1206" name="Rectangle 805">
              <a:extLst>
                <a:ext uri="{FF2B5EF4-FFF2-40B4-BE49-F238E27FC236}">
                  <a16:creationId xmlns:a16="http://schemas.microsoft.com/office/drawing/2014/main" id="{3A52E456-6B3F-4A11-8427-DCE9B9C67DDF}"/>
                </a:ext>
              </a:extLst>
            </p:cNvPr>
            <p:cNvSpPr/>
            <p:nvPr/>
          </p:nvSpPr>
          <p:spPr>
            <a:xfrm>
              <a:off x="23968434" y="4079835"/>
              <a:ext cx="251999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1" name="TextBox 6588">
              <a:extLst>
                <a:ext uri="{FF2B5EF4-FFF2-40B4-BE49-F238E27FC236}">
                  <a16:creationId xmlns:a16="http://schemas.microsoft.com/office/drawing/2014/main" id="{EC6EE8FD-29CE-4BF3-90B2-2E00A3C8635D}"/>
                </a:ext>
              </a:extLst>
            </p:cNvPr>
            <p:cNvSpPr txBox="1"/>
            <p:nvPr/>
          </p:nvSpPr>
          <p:spPr>
            <a:xfrm>
              <a:off x="24053800" y="4080453"/>
              <a:ext cx="2330450" cy="307777"/>
            </a:xfrm>
            <a:prstGeom prst="rect">
              <a:avLst/>
            </a:prstGeom>
            <a:noFill/>
          </p:spPr>
          <p:txBody>
            <a:bodyPr wrap="square" rtlCol="0" anchor="ctr">
              <a:spAutoFit/>
            </a:bodyPr>
            <a:lstStyle/>
            <a:p>
              <a:pPr algn="ctr"/>
              <a:r>
                <a:rPr lang="nl-NL" sz="1400" b="1" dirty="0">
                  <a:solidFill>
                    <a:schemeClr val="bg1"/>
                  </a:solidFill>
                </a:rPr>
                <a:t>Duurzaamheid fysiek</a:t>
              </a:r>
            </a:p>
          </p:txBody>
        </p:sp>
        <p:sp>
          <p:nvSpPr>
            <p:cNvPr id="1213" name="Rectangle 805">
              <a:extLst>
                <a:ext uri="{FF2B5EF4-FFF2-40B4-BE49-F238E27FC236}">
                  <a16:creationId xmlns:a16="http://schemas.microsoft.com/office/drawing/2014/main" id="{78BB68BF-1DB0-4180-AA39-B7E3A6004CAE}"/>
                </a:ext>
              </a:extLst>
            </p:cNvPr>
            <p:cNvSpPr/>
            <p:nvPr/>
          </p:nvSpPr>
          <p:spPr>
            <a:xfrm>
              <a:off x="23968434" y="4387612"/>
              <a:ext cx="2520000" cy="307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18" name="TextBox 6588">
              <a:extLst>
                <a:ext uri="{FF2B5EF4-FFF2-40B4-BE49-F238E27FC236}">
                  <a16:creationId xmlns:a16="http://schemas.microsoft.com/office/drawing/2014/main" id="{38FD9F7D-76C5-4DFF-94B2-DF9C9E8D24B0}"/>
                </a:ext>
              </a:extLst>
            </p:cNvPr>
            <p:cNvSpPr txBox="1"/>
            <p:nvPr/>
          </p:nvSpPr>
          <p:spPr>
            <a:xfrm>
              <a:off x="24053800" y="4385338"/>
              <a:ext cx="2330450" cy="307777"/>
            </a:xfrm>
            <a:prstGeom prst="rect">
              <a:avLst/>
            </a:prstGeom>
            <a:noFill/>
          </p:spPr>
          <p:txBody>
            <a:bodyPr wrap="square" rtlCol="0" anchor="ctr">
              <a:spAutoFit/>
            </a:bodyPr>
            <a:lstStyle/>
            <a:p>
              <a:pPr algn="ctr"/>
              <a:r>
                <a:rPr lang="nl-NL" sz="1400" b="1" dirty="0">
                  <a:solidFill>
                    <a:schemeClr val="bg1"/>
                  </a:solidFill>
                </a:rPr>
                <a:t>Element</a:t>
              </a:r>
            </a:p>
          </p:txBody>
        </p:sp>
        <p:sp>
          <p:nvSpPr>
            <p:cNvPr id="1222" name="Rectangle: Rounded Corners 9">
              <a:extLst>
                <a:ext uri="{FF2B5EF4-FFF2-40B4-BE49-F238E27FC236}">
                  <a16:creationId xmlns:a16="http://schemas.microsoft.com/office/drawing/2014/main" id="{D389C1E8-8AF0-4EC2-BAB8-92D134370266}"/>
                </a:ext>
              </a:extLst>
            </p:cNvPr>
            <p:cNvSpPr/>
            <p:nvPr/>
          </p:nvSpPr>
          <p:spPr>
            <a:xfrm>
              <a:off x="23969658" y="4082109"/>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37" name="TextBox 6588">
              <a:extLst>
                <a:ext uri="{FF2B5EF4-FFF2-40B4-BE49-F238E27FC236}">
                  <a16:creationId xmlns:a16="http://schemas.microsoft.com/office/drawing/2014/main" id="{CBD86918-BE8A-4B45-A746-ED877FCFF1B7}"/>
                </a:ext>
              </a:extLst>
            </p:cNvPr>
            <p:cNvSpPr txBox="1"/>
            <p:nvPr/>
          </p:nvSpPr>
          <p:spPr>
            <a:xfrm>
              <a:off x="23974783" y="6285944"/>
              <a:ext cx="2519997" cy="307777"/>
            </a:xfrm>
            <a:prstGeom prst="rect">
              <a:avLst/>
            </a:prstGeom>
            <a:noFill/>
          </p:spPr>
          <p:txBody>
            <a:bodyPr wrap="square" rtlCol="0" anchor="ctr">
              <a:spAutoFit/>
            </a:bodyPr>
            <a:lstStyle/>
            <a:p>
              <a:pPr algn="ctr"/>
              <a:r>
                <a:rPr lang="nl-NL" sz="1400" b="1" dirty="0"/>
                <a:t>Inkoop groene energie</a:t>
              </a:r>
            </a:p>
          </p:txBody>
        </p:sp>
      </p:grpSp>
      <p:pic>
        <p:nvPicPr>
          <p:cNvPr id="8" name="Picture 8" descr="Motie Duurzame inkoop stroom - D66 Wijchen">
            <a:extLst>
              <a:ext uri="{FF2B5EF4-FFF2-40B4-BE49-F238E27FC236}">
                <a16:creationId xmlns:a16="http://schemas.microsoft.com/office/drawing/2014/main" id="{B0C05A3B-D487-41CA-ABE8-02D3FB25B3E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53439" y="9995267"/>
            <a:ext cx="1850229" cy="1513824"/>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270" name="Table 1269">
            <a:extLst>
              <a:ext uri="{FF2B5EF4-FFF2-40B4-BE49-F238E27FC236}">
                <a16:creationId xmlns:a16="http://schemas.microsoft.com/office/drawing/2014/main" id="{E0609D2A-837C-4341-B532-2FF13138EB86}"/>
              </a:ext>
            </a:extLst>
          </p:cNvPr>
          <p:cNvGraphicFramePr>
            <a:graphicFrameLocks noGrp="1"/>
          </p:cNvGraphicFramePr>
          <p:nvPr>
            <p:extLst>
              <p:ext uri="{D42A27DB-BD31-4B8C-83A1-F6EECF244321}">
                <p14:modId xmlns:p14="http://schemas.microsoft.com/office/powerpoint/2010/main" val="3469033567"/>
              </p:ext>
            </p:extLst>
          </p:nvPr>
        </p:nvGraphicFramePr>
        <p:xfrm>
          <a:off x="26509304" y="11840337"/>
          <a:ext cx="2519999" cy="2524119"/>
        </p:xfrm>
        <a:graphic>
          <a:graphicData uri="http://schemas.openxmlformats.org/drawingml/2006/table">
            <a:tbl>
              <a:tblPr firstRow="1" bandRow="1">
                <a:tableStyleId>{5C22544A-7EE6-4342-B048-85BDC9FD1C3A}</a:tableStyleId>
              </a:tblPr>
              <a:tblGrid>
                <a:gridCol w="954050">
                  <a:extLst>
                    <a:ext uri="{9D8B030D-6E8A-4147-A177-3AD203B41FA5}">
                      <a16:colId xmlns:a16="http://schemas.microsoft.com/office/drawing/2014/main" val="3434036709"/>
                    </a:ext>
                  </a:extLst>
                </a:gridCol>
                <a:gridCol w="1565949">
                  <a:extLst>
                    <a:ext uri="{9D8B030D-6E8A-4147-A177-3AD203B41FA5}">
                      <a16:colId xmlns:a16="http://schemas.microsoft.com/office/drawing/2014/main" val="302027117"/>
                    </a:ext>
                  </a:extLst>
                </a:gridCol>
              </a:tblGrid>
              <a:tr h="257978">
                <a:tc>
                  <a:txBody>
                    <a:bodyPr/>
                    <a:lstStyle/>
                    <a:p>
                      <a:r>
                        <a:rPr lang="nl-NL" sz="1100" noProof="0" dirty="0">
                          <a:solidFill>
                            <a:schemeClr val="tx1"/>
                          </a:solidFill>
                        </a:rPr>
                        <a:t>Element</a:t>
                      </a:r>
                    </a:p>
                  </a:txBody>
                  <a:tcPr>
                    <a:solidFill>
                      <a:schemeClr val="bg1">
                        <a:lumMod val="85000"/>
                      </a:schemeClr>
                    </a:solidFill>
                  </a:tcPr>
                </a:tc>
                <a:tc>
                  <a:txBody>
                    <a:bodyPr/>
                    <a:lstStyle/>
                    <a:p>
                      <a:r>
                        <a:rPr lang="nl-NL" sz="1100" b="1" noProof="0" dirty="0">
                          <a:solidFill>
                            <a:schemeClr val="tx1"/>
                          </a:solidFill>
                        </a:rPr>
                        <a:t>Isolatiewaardes</a:t>
                      </a:r>
                      <a:endParaRPr lang="nl-NL" sz="1100" noProof="0" dirty="0">
                        <a:solidFill>
                          <a:schemeClr val="tx1"/>
                        </a:solidFill>
                      </a:endParaRPr>
                    </a:p>
                  </a:txBody>
                  <a:tcPr>
                    <a:solidFill>
                      <a:schemeClr val="bg1">
                        <a:lumMod val="85000"/>
                      </a:schemeClr>
                    </a:solidFill>
                  </a:tcPr>
                </a:tc>
                <a:extLst>
                  <a:ext uri="{0D108BD9-81ED-4DB2-BD59-A6C34878D82A}">
                    <a16:rowId xmlns:a16="http://schemas.microsoft.com/office/drawing/2014/main" val="161299454"/>
                  </a:ext>
                </a:extLst>
              </a:tr>
              <a:tr h="257978">
                <a:tc>
                  <a:txBody>
                    <a:bodyPr/>
                    <a:lstStyle/>
                    <a:p>
                      <a:r>
                        <a:rPr lang="nl-NL" sz="1100" noProof="0" dirty="0"/>
                        <a:t>Eenheid</a:t>
                      </a:r>
                    </a:p>
                  </a:txBody>
                  <a:tcPr>
                    <a:solidFill>
                      <a:schemeClr val="bg1">
                        <a:lumMod val="95000"/>
                      </a:schemeClr>
                    </a:solidFill>
                  </a:tcPr>
                </a:tc>
                <a:tc>
                  <a:txBody>
                    <a:bodyPr/>
                    <a:lstStyle/>
                    <a:p>
                      <a:pPr marL="0" indent="0">
                        <a:buFontTx/>
                        <a:buNone/>
                      </a:pPr>
                      <a:r>
                        <a:rPr lang="nl-NL" sz="1100" noProof="0" dirty="0"/>
                        <a:t>Label G tot A++</a:t>
                      </a:r>
                    </a:p>
                  </a:txBody>
                  <a:tcPr>
                    <a:solidFill>
                      <a:schemeClr val="bg1">
                        <a:lumMod val="95000"/>
                      </a:schemeClr>
                    </a:solidFill>
                  </a:tcPr>
                </a:tc>
                <a:extLst>
                  <a:ext uri="{0D108BD9-81ED-4DB2-BD59-A6C34878D82A}">
                    <a16:rowId xmlns:a16="http://schemas.microsoft.com/office/drawing/2014/main" val="427892953"/>
                  </a:ext>
                </a:extLst>
              </a:tr>
              <a:tr h="257978">
                <a:tc>
                  <a:txBody>
                    <a:bodyPr/>
                    <a:lstStyle/>
                    <a:p>
                      <a:r>
                        <a:rPr lang="nl-NL" sz="1100" noProof="0" dirty="0"/>
                        <a:t>Meetduur</a:t>
                      </a:r>
                    </a:p>
                  </a:txBody>
                  <a:tcPr>
                    <a:solidFill>
                      <a:schemeClr val="bg1">
                        <a:lumMod val="95000"/>
                      </a:schemeClr>
                    </a:solidFill>
                  </a:tcPr>
                </a:tc>
                <a:tc>
                  <a:txBody>
                    <a:bodyPr/>
                    <a:lstStyle/>
                    <a:p>
                      <a:pPr marL="0" indent="0">
                        <a:buFontTx/>
                        <a:buNone/>
                      </a:pPr>
                      <a:r>
                        <a:rPr lang="nl-NL" sz="1100" noProof="0" dirty="0"/>
                        <a:t>Jaar </a:t>
                      </a:r>
                    </a:p>
                  </a:txBody>
                  <a:tcPr>
                    <a:solidFill>
                      <a:schemeClr val="bg1">
                        <a:lumMod val="95000"/>
                      </a:schemeClr>
                    </a:solidFill>
                  </a:tcPr>
                </a:tc>
                <a:extLst>
                  <a:ext uri="{0D108BD9-81ED-4DB2-BD59-A6C34878D82A}">
                    <a16:rowId xmlns:a16="http://schemas.microsoft.com/office/drawing/2014/main" val="4218092242"/>
                  </a:ext>
                </a:extLst>
              </a:tr>
              <a:tr h="257978">
                <a:tc>
                  <a:txBody>
                    <a:bodyPr/>
                    <a:lstStyle/>
                    <a:p>
                      <a:r>
                        <a:rPr lang="nl-NL" sz="1100" noProof="0" dirty="0"/>
                        <a:t>Resolutie</a:t>
                      </a:r>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nl-NL" sz="1100" noProof="0" dirty="0"/>
                        <a:t>Objectniveau</a:t>
                      </a:r>
                    </a:p>
                  </a:txBody>
                  <a:tcPr>
                    <a:solidFill>
                      <a:schemeClr val="bg1">
                        <a:lumMod val="95000"/>
                      </a:schemeClr>
                    </a:solidFill>
                  </a:tcPr>
                </a:tc>
                <a:extLst>
                  <a:ext uri="{0D108BD9-81ED-4DB2-BD59-A6C34878D82A}">
                    <a16:rowId xmlns:a16="http://schemas.microsoft.com/office/drawing/2014/main" val="4093209877"/>
                  </a:ext>
                </a:extLst>
              </a:tr>
              <a:tr h="257978">
                <a:tc>
                  <a:txBody>
                    <a:bodyPr/>
                    <a:lstStyle/>
                    <a:p>
                      <a:endParaRPr lang="nl-NL" sz="1100" noProof="0" dirty="0"/>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1819999372"/>
                  </a:ext>
                </a:extLst>
              </a:tr>
              <a:tr h="257978">
                <a:tc gridSpan="2">
                  <a:txBody>
                    <a:bodyPr/>
                    <a:lstStyle/>
                    <a:p>
                      <a:r>
                        <a:rPr lang="nl-NL" sz="1100" b="1" noProof="0" dirty="0"/>
                        <a:t>Opmerkingen</a:t>
                      </a:r>
                    </a:p>
                  </a:txBody>
                  <a:tcPr>
                    <a:solidFill>
                      <a:schemeClr val="bg1">
                        <a:lumMod val="8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57692563"/>
                  </a:ext>
                </a:extLst>
              </a:tr>
              <a:tr h="969639">
                <a:tc gridSpan="2">
                  <a:txBody>
                    <a:bodyPr/>
                    <a:lstStyle/>
                    <a:p>
                      <a:r>
                        <a:rPr lang="nl-NL" sz="1100" noProof="0" dirty="0"/>
                        <a:t>Het energielabel bekent van de objecten in een regio</a:t>
                      </a:r>
                    </a:p>
                  </a:txBody>
                  <a:tcPr>
                    <a:solidFill>
                      <a:schemeClr val="bg1">
                        <a:lumMod val="9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48128608"/>
                  </a:ext>
                </a:extLst>
              </a:tr>
            </a:tbl>
          </a:graphicData>
        </a:graphic>
      </p:graphicFrame>
      <p:sp>
        <p:nvSpPr>
          <p:cNvPr id="1271" name="Rectangle: Rounded Corners 9">
            <a:extLst>
              <a:ext uri="{FF2B5EF4-FFF2-40B4-BE49-F238E27FC236}">
                <a16:creationId xmlns:a16="http://schemas.microsoft.com/office/drawing/2014/main" id="{DA22192E-314D-42A3-B639-12D94CE87678}"/>
              </a:ext>
            </a:extLst>
          </p:cNvPr>
          <p:cNvSpPr/>
          <p:nvPr/>
        </p:nvSpPr>
        <p:spPr>
          <a:xfrm>
            <a:off x="26509305" y="11838993"/>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272" name="Group 1271">
            <a:extLst>
              <a:ext uri="{FF2B5EF4-FFF2-40B4-BE49-F238E27FC236}">
                <a16:creationId xmlns:a16="http://schemas.microsoft.com/office/drawing/2014/main" id="{9DA59245-E027-44DC-8BCC-45CD83E8B5D3}"/>
              </a:ext>
            </a:extLst>
          </p:cNvPr>
          <p:cNvGrpSpPr/>
          <p:nvPr/>
        </p:nvGrpSpPr>
        <p:grpSpPr>
          <a:xfrm>
            <a:off x="23968430" y="11835568"/>
            <a:ext cx="2526346" cy="2522274"/>
            <a:chOff x="23968434" y="4079835"/>
            <a:chExt cx="2526346" cy="2522274"/>
          </a:xfrm>
        </p:grpSpPr>
        <p:sp>
          <p:nvSpPr>
            <p:cNvPr id="1273" name="Rectangle 805">
              <a:extLst>
                <a:ext uri="{FF2B5EF4-FFF2-40B4-BE49-F238E27FC236}">
                  <a16:creationId xmlns:a16="http://schemas.microsoft.com/office/drawing/2014/main" id="{DBA99140-6EE9-4162-90C6-0D99331B5FCE}"/>
                </a:ext>
              </a:extLst>
            </p:cNvPr>
            <p:cNvSpPr/>
            <p:nvPr/>
          </p:nvSpPr>
          <p:spPr>
            <a:xfrm>
              <a:off x="23968434" y="4079835"/>
              <a:ext cx="251999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78" name="TextBox 6588">
              <a:extLst>
                <a:ext uri="{FF2B5EF4-FFF2-40B4-BE49-F238E27FC236}">
                  <a16:creationId xmlns:a16="http://schemas.microsoft.com/office/drawing/2014/main" id="{160E1D97-1A3C-4A82-B034-639392CCBBC8}"/>
                </a:ext>
              </a:extLst>
            </p:cNvPr>
            <p:cNvSpPr txBox="1"/>
            <p:nvPr/>
          </p:nvSpPr>
          <p:spPr>
            <a:xfrm>
              <a:off x="24053800" y="4080453"/>
              <a:ext cx="2330450" cy="307777"/>
            </a:xfrm>
            <a:prstGeom prst="rect">
              <a:avLst/>
            </a:prstGeom>
            <a:noFill/>
          </p:spPr>
          <p:txBody>
            <a:bodyPr wrap="square" rtlCol="0" anchor="ctr">
              <a:spAutoFit/>
            </a:bodyPr>
            <a:lstStyle/>
            <a:p>
              <a:pPr algn="ctr"/>
              <a:r>
                <a:rPr lang="nl-NL" sz="1400" b="1" dirty="0">
                  <a:solidFill>
                    <a:schemeClr val="bg1"/>
                  </a:solidFill>
                </a:rPr>
                <a:t>Duurzaamheid fysiek</a:t>
              </a:r>
            </a:p>
          </p:txBody>
        </p:sp>
        <p:sp>
          <p:nvSpPr>
            <p:cNvPr id="1282" name="Rectangle 805">
              <a:extLst>
                <a:ext uri="{FF2B5EF4-FFF2-40B4-BE49-F238E27FC236}">
                  <a16:creationId xmlns:a16="http://schemas.microsoft.com/office/drawing/2014/main" id="{5A37B31F-F4EE-4772-A172-B703ABF778E0}"/>
                </a:ext>
              </a:extLst>
            </p:cNvPr>
            <p:cNvSpPr/>
            <p:nvPr/>
          </p:nvSpPr>
          <p:spPr>
            <a:xfrm>
              <a:off x="23968434" y="4387612"/>
              <a:ext cx="2520000" cy="307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97" name="TextBox 6588">
              <a:extLst>
                <a:ext uri="{FF2B5EF4-FFF2-40B4-BE49-F238E27FC236}">
                  <a16:creationId xmlns:a16="http://schemas.microsoft.com/office/drawing/2014/main" id="{AB13CF85-9754-4EBF-86E1-B4A9445C69F2}"/>
                </a:ext>
              </a:extLst>
            </p:cNvPr>
            <p:cNvSpPr txBox="1"/>
            <p:nvPr/>
          </p:nvSpPr>
          <p:spPr>
            <a:xfrm>
              <a:off x="24053800" y="4385338"/>
              <a:ext cx="2330450" cy="307777"/>
            </a:xfrm>
            <a:prstGeom prst="rect">
              <a:avLst/>
            </a:prstGeom>
            <a:noFill/>
          </p:spPr>
          <p:txBody>
            <a:bodyPr wrap="square" rtlCol="0" anchor="ctr">
              <a:spAutoFit/>
            </a:bodyPr>
            <a:lstStyle/>
            <a:p>
              <a:pPr algn="ctr"/>
              <a:r>
                <a:rPr lang="nl-NL" sz="1400" b="1" dirty="0">
                  <a:solidFill>
                    <a:schemeClr val="bg1"/>
                  </a:solidFill>
                </a:rPr>
                <a:t>Element</a:t>
              </a:r>
            </a:p>
          </p:txBody>
        </p:sp>
        <p:sp>
          <p:nvSpPr>
            <p:cNvPr id="1298" name="Rectangle: Rounded Corners 9">
              <a:extLst>
                <a:ext uri="{FF2B5EF4-FFF2-40B4-BE49-F238E27FC236}">
                  <a16:creationId xmlns:a16="http://schemas.microsoft.com/office/drawing/2014/main" id="{1D22F206-A845-49C5-A329-6E3301874B93}"/>
                </a:ext>
              </a:extLst>
            </p:cNvPr>
            <p:cNvSpPr/>
            <p:nvPr/>
          </p:nvSpPr>
          <p:spPr>
            <a:xfrm>
              <a:off x="23969658" y="4082109"/>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99" name="TextBox 6588">
              <a:extLst>
                <a:ext uri="{FF2B5EF4-FFF2-40B4-BE49-F238E27FC236}">
                  <a16:creationId xmlns:a16="http://schemas.microsoft.com/office/drawing/2014/main" id="{144478ED-876E-4C53-94F0-E1C729197CA8}"/>
                </a:ext>
              </a:extLst>
            </p:cNvPr>
            <p:cNvSpPr txBox="1"/>
            <p:nvPr/>
          </p:nvSpPr>
          <p:spPr>
            <a:xfrm>
              <a:off x="23974783" y="6285944"/>
              <a:ext cx="2519997" cy="307777"/>
            </a:xfrm>
            <a:prstGeom prst="rect">
              <a:avLst/>
            </a:prstGeom>
            <a:noFill/>
          </p:spPr>
          <p:txBody>
            <a:bodyPr wrap="square" rtlCol="0" anchor="ctr">
              <a:spAutoFit/>
            </a:bodyPr>
            <a:lstStyle/>
            <a:p>
              <a:pPr algn="ctr"/>
              <a:r>
                <a:rPr lang="nl-NL" sz="1400" b="1" dirty="0"/>
                <a:t>Duurzaam vervoer</a:t>
              </a:r>
            </a:p>
          </p:txBody>
        </p:sp>
      </p:grpSp>
      <p:pic>
        <p:nvPicPr>
          <p:cNvPr id="9" name="Picture 10" descr="Vervoer &amp; schone lucht - Amersfoort duurzame stad">
            <a:extLst>
              <a:ext uri="{FF2B5EF4-FFF2-40B4-BE49-F238E27FC236}">
                <a16:creationId xmlns:a16="http://schemas.microsoft.com/office/drawing/2014/main" id="{6969BB68-361D-49D5-93DB-3FE9448EE0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104600" y="12686118"/>
            <a:ext cx="2246316" cy="11533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301" name="Table 1300">
            <a:extLst>
              <a:ext uri="{FF2B5EF4-FFF2-40B4-BE49-F238E27FC236}">
                <a16:creationId xmlns:a16="http://schemas.microsoft.com/office/drawing/2014/main" id="{BE7A1204-2F86-4831-8CA0-0E17FBDA764E}"/>
              </a:ext>
            </a:extLst>
          </p:cNvPr>
          <p:cNvGraphicFramePr>
            <a:graphicFrameLocks noGrp="1"/>
          </p:cNvGraphicFramePr>
          <p:nvPr>
            <p:extLst>
              <p:ext uri="{D42A27DB-BD31-4B8C-83A1-F6EECF244321}">
                <p14:modId xmlns:p14="http://schemas.microsoft.com/office/powerpoint/2010/main" val="1432759461"/>
              </p:ext>
            </p:extLst>
          </p:nvPr>
        </p:nvGraphicFramePr>
        <p:xfrm>
          <a:off x="26509304" y="14390249"/>
          <a:ext cx="2519999" cy="2524119"/>
        </p:xfrm>
        <a:graphic>
          <a:graphicData uri="http://schemas.openxmlformats.org/drawingml/2006/table">
            <a:tbl>
              <a:tblPr firstRow="1" bandRow="1">
                <a:tableStyleId>{5C22544A-7EE6-4342-B048-85BDC9FD1C3A}</a:tableStyleId>
              </a:tblPr>
              <a:tblGrid>
                <a:gridCol w="954050">
                  <a:extLst>
                    <a:ext uri="{9D8B030D-6E8A-4147-A177-3AD203B41FA5}">
                      <a16:colId xmlns:a16="http://schemas.microsoft.com/office/drawing/2014/main" val="3434036709"/>
                    </a:ext>
                  </a:extLst>
                </a:gridCol>
                <a:gridCol w="1565949">
                  <a:extLst>
                    <a:ext uri="{9D8B030D-6E8A-4147-A177-3AD203B41FA5}">
                      <a16:colId xmlns:a16="http://schemas.microsoft.com/office/drawing/2014/main" val="302027117"/>
                    </a:ext>
                  </a:extLst>
                </a:gridCol>
              </a:tblGrid>
              <a:tr h="257978">
                <a:tc>
                  <a:txBody>
                    <a:bodyPr/>
                    <a:lstStyle/>
                    <a:p>
                      <a:r>
                        <a:rPr lang="nl-NL" sz="1100" noProof="0" dirty="0">
                          <a:solidFill>
                            <a:schemeClr val="tx1"/>
                          </a:solidFill>
                        </a:rPr>
                        <a:t>Element</a:t>
                      </a:r>
                    </a:p>
                  </a:txBody>
                  <a:tcPr>
                    <a:solidFill>
                      <a:schemeClr val="bg1">
                        <a:lumMod val="85000"/>
                      </a:schemeClr>
                    </a:solidFill>
                  </a:tcPr>
                </a:tc>
                <a:tc>
                  <a:txBody>
                    <a:bodyPr/>
                    <a:lstStyle/>
                    <a:p>
                      <a:endParaRPr lang="nl-NL" sz="1100" noProof="0" dirty="0">
                        <a:solidFill>
                          <a:schemeClr val="tx1"/>
                        </a:solidFill>
                      </a:endParaRPr>
                    </a:p>
                  </a:txBody>
                  <a:tcPr>
                    <a:solidFill>
                      <a:schemeClr val="bg1">
                        <a:lumMod val="85000"/>
                      </a:schemeClr>
                    </a:solidFill>
                  </a:tcPr>
                </a:tc>
                <a:extLst>
                  <a:ext uri="{0D108BD9-81ED-4DB2-BD59-A6C34878D82A}">
                    <a16:rowId xmlns:a16="http://schemas.microsoft.com/office/drawing/2014/main" val="161299454"/>
                  </a:ext>
                </a:extLst>
              </a:tr>
              <a:tr h="257978">
                <a:tc>
                  <a:txBody>
                    <a:bodyPr/>
                    <a:lstStyle/>
                    <a:p>
                      <a:r>
                        <a:rPr lang="nl-NL" sz="1100" noProof="0" dirty="0"/>
                        <a:t>Eenheid</a:t>
                      </a:r>
                    </a:p>
                  </a:txBody>
                  <a:tcPr>
                    <a:solidFill>
                      <a:schemeClr val="bg1">
                        <a:lumMod val="95000"/>
                      </a:schemeClr>
                    </a:solidFill>
                  </a:tcPr>
                </a:tc>
                <a:tc>
                  <a:txBody>
                    <a:bodyPr/>
                    <a:lstStyle/>
                    <a:p>
                      <a:pPr marL="0" indent="0">
                        <a:buFontTx/>
                        <a:buNone/>
                      </a:pPr>
                      <a:endParaRPr lang="nl-NL" sz="1100" noProof="0" dirty="0"/>
                    </a:p>
                  </a:txBody>
                  <a:tcPr>
                    <a:solidFill>
                      <a:schemeClr val="bg1">
                        <a:lumMod val="95000"/>
                      </a:schemeClr>
                    </a:solidFill>
                  </a:tcPr>
                </a:tc>
                <a:extLst>
                  <a:ext uri="{0D108BD9-81ED-4DB2-BD59-A6C34878D82A}">
                    <a16:rowId xmlns:a16="http://schemas.microsoft.com/office/drawing/2014/main" val="427892953"/>
                  </a:ext>
                </a:extLst>
              </a:tr>
              <a:tr h="257978">
                <a:tc>
                  <a:txBody>
                    <a:bodyPr/>
                    <a:lstStyle/>
                    <a:p>
                      <a:r>
                        <a:rPr lang="nl-NL" sz="1100" noProof="0" dirty="0"/>
                        <a:t>Meetduur</a:t>
                      </a:r>
                    </a:p>
                  </a:txBody>
                  <a:tcPr>
                    <a:solidFill>
                      <a:schemeClr val="bg1">
                        <a:lumMod val="95000"/>
                      </a:schemeClr>
                    </a:solidFill>
                  </a:tcPr>
                </a:tc>
                <a:tc>
                  <a:txBody>
                    <a:bodyPr/>
                    <a:lstStyle/>
                    <a:p>
                      <a:pPr marL="0" indent="0">
                        <a:buFontTx/>
                        <a:buNone/>
                      </a:pPr>
                      <a:endParaRPr lang="nl-NL" sz="1100" noProof="0" dirty="0"/>
                    </a:p>
                  </a:txBody>
                  <a:tcPr>
                    <a:solidFill>
                      <a:schemeClr val="bg1">
                        <a:lumMod val="95000"/>
                      </a:schemeClr>
                    </a:solidFill>
                  </a:tcPr>
                </a:tc>
                <a:extLst>
                  <a:ext uri="{0D108BD9-81ED-4DB2-BD59-A6C34878D82A}">
                    <a16:rowId xmlns:a16="http://schemas.microsoft.com/office/drawing/2014/main" val="4218092242"/>
                  </a:ext>
                </a:extLst>
              </a:tr>
              <a:tr h="257978">
                <a:tc>
                  <a:txBody>
                    <a:bodyPr/>
                    <a:lstStyle/>
                    <a:p>
                      <a:r>
                        <a:rPr lang="nl-NL" sz="1100" noProof="0" dirty="0"/>
                        <a:t>Resolutie</a:t>
                      </a:r>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4093209877"/>
                  </a:ext>
                </a:extLst>
              </a:tr>
              <a:tr h="257978">
                <a:tc>
                  <a:txBody>
                    <a:bodyPr/>
                    <a:lstStyle/>
                    <a:p>
                      <a:endParaRPr lang="nl-NL" sz="1100" noProof="0" dirty="0"/>
                    </a:p>
                  </a:txBody>
                  <a:tcPr>
                    <a:solidFill>
                      <a:schemeClr val="bg1">
                        <a:lumMod val="95000"/>
                      </a:schemeClr>
                    </a:solidFill>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100" noProof="0" dirty="0"/>
                    </a:p>
                  </a:txBody>
                  <a:tcPr>
                    <a:solidFill>
                      <a:schemeClr val="bg1">
                        <a:lumMod val="95000"/>
                      </a:schemeClr>
                    </a:solidFill>
                  </a:tcPr>
                </a:tc>
                <a:extLst>
                  <a:ext uri="{0D108BD9-81ED-4DB2-BD59-A6C34878D82A}">
                    <a16:rowId xmlns:a16="http://schemas.microsoft.com/office/drawing/2014/main" val="1819999372"/>
                  </a:ext>
                </a:extLst>
              </a:tr>
              <a:tr h="257978">
                <a:tc gridSpan="2">
                  <a:txBody>
                    <a:bodyPr/>
                    <a:lstStyle/>
                    <a:p>
                      <a:r>
                        <a:rPr lang="nl-NL" sz="1100" b="1" noProof="0" dirty="0"/>
                        <a:t>Opmerkingen</a:t>
                      </a:r>
                    </a:p>
                  </a:txBody>
                  <a:tcPr>
                    <a:solidFill>
                      <a:schemeClr val="bg1">
                        <a:lumMod val="8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57692563"/>
                  </a:ext>
                </a:extLst>
              </a:tr>
              <a:tr h="969639">
                <a:tc gridSpan="2">
                  <a:txBody>
                    <a:bodyPr/>
                    <a:lstStyle/>
                    <a:p>
                      <a:endParaRPr lang="nl-NL" sz="1100" noProof="0" dirty="0"/>
                    </a:p>
                  </a:txBody>
                  <a:tcPr>
                    <a:solidFill>
                      <a:schemeClr val="bg1">
                        <a:lumMod val="95000"/>
                      </a:schemeClr>
                    </a:solidFill>
                  </a:tcPr>
                </a:tc>
                <a:tc hMerge="1">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endParaRPr lang="nl-NL" sz="1000" noProof="0" dirty="0"/>
                    </a:p>
                  </a:txBody>
                  <a:tcPr>
                    <a:solidFill>
                      <a:schemeClr val="bg1">
                        <a:lumMod val="85000"/>
                      </a:schemeClr>
                    </a:solidFill>
                  </a:tcPr>
                </a:tc>
                <a:extLst>
                  <a:ext uri="{0D108BD9-81ED-4DB2-BD59-A6C34878D82A}">
                    <a16:rowId xmlns:a16="http://schemas.microsoft.com/office/drawing/2014/main" val="2548128608"/>
                  </a:ext>
                </a:extLst>
              </a:tr>
            </a:tbl>
          </a:graphicData>
        </a:graphic>
      </p:graphicFrame>
      <p:sp>
        <p:nvSpPr>
          <p:cNvPr id="1302" name="Rectangle: Rounded Corners 9">
            <a:extLst>
              <a:ext uri="{FF2B5EF4-FFF2-40B4-BE49-F238E27FC236}">
                <a16:creationId xmlns:a16="http://schemas.microsoft.com/office/drawing/2014/main" id="{056637BA-FE66-444C-861C-B08D9DB41D9D}"/>
              </a:ext>
            </a:extLst>
          </p:cNvPr>
          <p:cNvSpPr/>
          <p:nvPr/>
        </p:nvSpPr>
        <p:spPr>
          <a:xfrm>
            <a:off x="26509305" y="14388905"/>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grpSp>
        <p:nvGrpSpPr>
          <p:cNvPr id="1303" name="Group 1302">
            <a:extLst>
              <a:ext uri="{FF2B5EF4-FFF2-40B4-BE49-F238E27FC236}">
                <a16:creationId xmlns:a16="http://schemas.microsoft.com/office/drawing/2014/main" id="{6E49E6EF-2FD2-4167-8A78-CAA7AA2FECDC}"/>
              </a:ext>
            </a:extLst>
          </p:cNvPr>
          <p:cNvGrpSpPr/>
          <p:nvPr/>
        </p:nvGrpSpPr>
        <p:grpSpPr>
          <a:xfrm>
            <a:off x="23968430" y="14385480"/>
            <a:ext cx="2526346" cy="2522274"/>
            <a:chOff x="23968434" y="4079835"/>
            <a:chExt cx="2526346" cy="2522274"/>
          </a:xfrm>
        </p:grpSpPr>
        <p:sp>
          <p:nvSpPr>
            <p:cNvPr id="1308" name="Rectangle 805">
              <a:extLst>
                <a:ext uri="{FF2B5EF4-FFF2-40B4-BE49-F238E27FC236}">
                  <a16:creationId xmlns:a16="http://schemas.microsoft.com/office/drawing/2014/main" id="{D0AA2786-4FF0-42A9-90D0-6FA116FE7381}"/>
                </a:ext>
              </a:extLst>
            </p:cNvPr>
            <p:cNvSpPr/>
            <p:nvPr/>
          </p:nvSpPr>
          <p:spPr>
            <a:xfrm>
              <a:off x="23968434" y="4079835"/>
              <a:ext cx="2519998" cy="307777"/>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12" name="TextBox 6588">
              <a:extLst>
                <a:ext uri="{FF2B5EF4-FFF2-40B4-BE49-F238E27FC236}">
                  <a16:creationId xmlns:a16="http://schemas.microsoft.com/office/drawing/2014/main" id="{C7844D6F-84E5-4455-949C-AA85E6CE2B43}"/>
                </a:ext>
              </a:extLst>
            </p:cNvPr>
            <p:cNvSpPr txBox="1"/>
            <p:nvPr/>
          </p:nvSpPr>
          <p:spPr>
            <a:xfrm>
              <a:off x="24053800" y="4080453"/>
              <a:ext cx="2330450" cy="307777"/>
            </a:xfrm>
            <a:prstGeom prst="rect">
              <a:avLst/>
            </a:prstGeom>
            <a:noFill/>
          </p:spPr>
          <p:txBody>
            <a:bodyPr wrap="square" rtlCol="0" anchor="ctr">
              <a:spAutoFit/>
            </a:bodyPr>
            <a:lstStyle/>
            <a:p>
              <a:pPr algn="ctr"/>
              <a:r>
                <a:rPr lang="nl-NL" sz="1400" b="1" dirty="0">
                  <a:solidFill>
                    <a:schemeClr val="bg1"/>
                  </a:solidFill>
                </a:rPr>
                <a:t>Duurzaamheid fysiek</a:t>
              </a:r>
            </a:p>
          </p:txBody>
        </p:sp>
        <p:sp>
          <p:nvSpPr>
            <p:cNvPr id="1327" name="Rectangle 805">
              <a:extLst>
                <a:ext uri="{FF2B5EF4-FFF2-40B4-BE49-F238E27FC236}">
                  <a16:creationId xmlns:a16="http://schemas.microsoft.com/office/drawing/2014/main" id="{B1D43A76-BDAE-4248-A9AF-4BDC198FAB4E}"/>
                </a:ext>
              </a:extLst>
            </p:cNvPr>
            <p:cNvSpPr/>
            <p:nvPr/>
          </p:nvSpPr>
          <p:spPr>
            <a:xfrm>
              <a:off x="23968434" y="4387612"/>
              <a:ext cx="2520000" cy="307777"/>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28" name="TextBox 6588">
              <a:extLst>
                <a:ext uri="{FF2B5EF4-FFF2-40B4-BE49-F238E27FC236}">
                  <a16:creationId xmlns:a16="http://schemas.microsoft.com/office/drawing/2014/main" id="{8AD0C6C6-005C-43BF-9D40-BDAD258A2326}"/>
                </a:ext>
              </a:extLst>
            </p:cNvPr>
            <p:cNvSpPr txBox="1"/>
            <p:nvPr/>
          </p:nvSpPr>
          <p:spPr>
            <a:xfrm>
              <a:off x="24053800" y="4385338"/>
              <a:ext cx="2330450" cy="307777"/>
            </a:xfrm>
            <a:prstGeom prst="rect">
              <a:avLst/>
            </a:prstGeom>
            <a:noFill/>
          </p:spPr>
          <p:txBody>
            <a:bodyPr wrap="square" rtlCol="0" anchor="ctr">
              <a:spAutoFit/>
            </a:bodyPr>
            <a:lstStyle/>
            <a:p>
              <a:pPr algn="ctr"/>
              <a:r>
                <a:rPr lang="nl-NL" sz="1400" b="1" dirty="0">
                  <a:solidFill>
                    <a:schemeClr val="bg1"/>
                  </a:solidFill>
                </a:rPr>
                <a:t>Element</a:t>
              </a:r>
            </a:p>
          </p:txBody>
        </p:sp>
        <p:sp>
          <p:nvSpPr>
            <p:cNvPr id="1329" name="Rectangle: Rounded Corners 9">
              <a:extLst>
                <a:ext uri="{FF2B5EF4-FFF2-40B4-BE49-F238E27FC236}">
                  <a16:creationId xmlns:a16="http://schemas.microsoft.com/office/drawing/2014/main" id="{5D5B4E86-4C50-47B3-8D0B-4D0424FFD50E}"/>
                </a:ext>
              </a:extLst>
            </p:cNvPr>
            <p:cNvSpPr/>
            <p:nvPr/>
          </p:nvSpPr>
          <p:spPr>
            <a:xfrm>
              <a:off x="23969658" y="4082109"/>
              <a:ext cx="2520000" cy="2520000"/>
            </a:xfrm>
            <a:prstGeom prst="roundRect">
              <a:avLst>
                <a:gd name="adj" fmla="val 262"/>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330" name="TextBox 6588">
              <a:extLst>
                <a:ext uri="{FF2B5EF4-FFF2-40B4-BE49-F238E27FC236}">
                  <a16:creationId xmlns:a16="http://schemas.microsoft.com/office/drawing/2014/main" id="{88DDC6C4-B6F0-4E2A-AEED-CAF5EAF8F4C5}"/>
                </a:ext>
              </a:extLst>
            </p:cNvPr>
            <p:cNvSpPr txBox="1"/>
            <p:nvPr/>
          </p:nvSpPr>
          <p:spPr>
            <a:xfrm>
              <a:off x="23974783" y="6285944"/>
              <a:ext cx="2519997" cy="307777"/>
            </a:xfrm>
            <a:prstGeom prst="rect">
              <a:avLst/>
            </a:prstGeom>
            <a:noFill/>
          </p:spPr>
          <p:txBody>
            <a:bodyPr wrap="square" rtlCol="0" anchor="ctr">
              <a:spAutoFit/>
            </a:bodyPr>
            <a:lstStyle/>
            <a:p>
              <a:pPr algn="ctr"/>
              <a:r>
                <a:rPr lang="nl-NL" sz="1400" b="1" dirty="0"/>
                <a:t>------------------------------------------</a:t>
              </a:r>
            </a:p>
          </p:txBody>
        </p:sp>
      </p:grpSp>
      <p:pic>
        <p:nvPicPr>
          <p:cNvPr id="10" name="Picture 12" descr="Best Question Mark Icon Stock Photos, Pictures &amp; Royalty-Free Images -  iStock | Question mark icon, This or that questions, Question mark">
            <a:extLst>
              <a:ext uri="{FF2B5EF4-FFF2-40B4-BE49-F238E27FC236}">
                <a16:creationId xmlns:a16="http://schemas.microsoft.com/office/drawing/2014/main" id="{3A8BAFC1-63FF-4026-8924-CDE2CC64B04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645996" y="15016348"/>
            <a:ext cx="1265113" cy="1265113"/>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5E364D99-2980-43F3-ADEF-371A040843FC}"/>
              </a:ext>
            </a:extLst>
          </p:cNvPr>
          <p:cNvPicPr>
            <a:picLocks noChangeAspect="1"/>
          </p:cNvPicPr>
          <p:nvPr/>
        </p:nvPicPr>
        <p:blipFill>
          <a:blip r:embed="rId8"/>
          <a:stretch>
            <a:fillRect/>
          </a:stretch>
        </p:blipFill>
        <p:spPr>
          <a:xfrm>
            <a:off x="2065109" y="2846884"/>
            <a:ext cx="19242553" cy="9839234"/>
          </a:xfrm>
          <a:prstGeom prst="rect">
            <a:avLst/>
          </a:prstGeom>
        </p:spPr>
      </p:pic>
      <p:pic>
        <p:nvPicPr>
          <p:cNvPr id="3" name="Picture 2">
            <a:extLst>
              <a:ext uri="{FF2B5EF4-FFF2-40B4-BE49-F238E27FC236}">
                <a16:creationId xmlns:a16="http://schemas.microsoft.com/office/drawing/2014/main" id="{4DAA61FD-45C1-4EDC-99A6-D5372F31E6FF}"/>
              </a:ext>
            </a:extLst>
          </p:cNvPr>
          <p:cNvPicPr>
            <a:picLocks noChangeAspect="1"/>
          </p:cNvPicPr>
          <p:nvPr/>
        </p:nvPicPr>
        <p:blipFill>
          <a:blip r:embed="rId9"/>
          <a:stretch>
            <a:fillRect/>
          </a:stretch>
        </p:blipFill>
        <p:spPr>
          <a:xfrm>
            <a:off x="2511424" y="12830360"/>
            <a:ext cx="12620421" cy="9543283"/>
          </a:xfrm>
          <a:prstGeom prst="rect">
            <a:avLst/>
          </a:prstGeom>
        </p:spPr>
      </p:pic>
      <p:sp>
        <p:nvSpPr>
          <p:cNvPr id="86" name="Rectangle: Rounded Corners 1005">
            <a:extLst>
              <a:ext uri="{FF2B5EF4-FFF2-40B4-BE49-F238E27FC236}">
                <a16:creationId xmlns:a16="http://schemas.microsoft.com/office/drawing/2014/main" id="{CA569168-454F-4FC3-B876-51F7CE72C475}"/>
              </a:ext>
            </a:extLst>
          </p:cNvPr>
          <p:cNvSpPr/>
          <p:nvPr/>
        </p:nvSpPr>
        <p:spPr>
          <a:xfrm>
            <a:off x="32685121" y="5992481"/>
            <a:ext cx="4132959" cy="7348393"/>
          </a:xfrm>
          <a:prstGeom prst="roundRect">
            <a:avLst>
              <a:gd name="adj" fmla="val 649"/>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7" name="Rectangle: Rounded Corners 1005">
            <a:extLst>
              <a:ext uri="{FF2B5EF4-FFF2-40B4-BE49-F238E27FC236}">
                <a16:creationId xmlns:a16="http://schemas.microsoft.com/office/drawing/2014/main" id="{1F31DCD2-2AA6-4A37-8B18-8BE3813FDE24}"/>
              </a:ext>
            </a:extLst>
          </p:cNvPr>
          <p:cNvSpPr/>
          <p:nvPr/>
        </p:nvSpPr>
        <p:spPr>
          <a:xfrm>
            <a:off x="33092082" y="7850811"/>
            <a:ext cx="3348000" cy="2520001"/>
          </a:xfrm>
          <a:prstGeom prst="roundRect">
            <a:avLst>
              <a:gd name="adj" fmla="val 579"/>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8" name="Rectangle 1007">
            <a:extLst>
              <a:ext uri="{FF2B5EF4-FFF2-40B4-BE49-F238E27FC236}">
                <a16:creationId xmlns:a16="http://schemas.microsoft.com/office/drawing/2014/main" id="{FCC6DE12-3C19-420E-9208-783ECFA10342}"/>
              </a:ext>
            </a:extLst>
          </p:cNvPr>
          <p:cNvSpPr/>
          <p:nvPr/>
        </p:nvSpPr>
        <p:spPr>
          <a:xfrm>
            <a:off x="33089600" y="7854200"/>
            <a:ext cx="3349214" cy="36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9" name="TextBox 6588">
            <a:extLst>
              <a:ext uri="{FF2B5EF4-FFF2-40B4-BE49-F238E27FC236}">
                <a16:creationId xmlns:a16="http://schemas.microsoft.com/office/drawing/2014/main" id="{D6FB5F1B-1855-4ED2-B6D8-BFE0C8FE2D40}"/>
              </a:ext>
            </a:extLst>
          </p:cNvPr>
          <p:cNvSpPr txBox="1"/>
          <p:nvPr/>
        </p:nvSpPr>
        <p:spPr>
          <a:xfrm>
            <a:off x="33244389" y="7823771"/>
            <a:ext cx="2156525" cy="400238"/>
          </a:xfrm>
          <a:prstGeom prst="rect">
            <a:avLst/>
          </a:prstGeom>
          <a:noFill/>
        </p:spPr>
        <p:txBody>
          <a:bodyPr wrap="square" rtlCol="0" anchor="ctr">
            <a:spAutoFit/>
          </a:bodyPr>
          <a:lstStyle/>
          <a:p>
            <a:pPr algn="ctr"/>
            <a:r>
              <a:rPr lang="nl-NL" sz="2001" b="1" dirty="0">
                <a:solidFill>
                  <a:schemeClr val="bg1"/>
                </a:solidFill>
              </a:rPr>
              <a:t>PRODUCTION</a:t>
            </a:r>
          </a:p>
        </p:txBody>
      </p:sp>
      <p:sp>
        <p:nvSpPr>
          <p:cNvPr id="90" name="TextBox 6588">
            <a:extLst>
              <a:ext uri="{FF2B5EF4-FFF2-40B4-BE49-F238E27FC236}">
                <a16:creationId xmlns:a16="http://schemas.microsoft.com/office/drawing/2014/main" id="{84BCDB49-0004-48E6-B3C7-8C7308762D42}"/>
              </a:ext>
            </a:extLst>
          </p:cNvPr>
          <p:cNvSpPr txBox="1"/>
          <p:nvPr/>
        </p:nvSpPr>
        <p:spPr>
          <a:xfrm>
            <a:off x="35543604" y="7854254"/>
            <a:ext cx="965119" cy="338554"/>
          </a:xfrm>
          <a:prstGeom prst="rect">
            <a:avLst/>
          </a:prstGeom>
          <a:noFill/>
        </p:spPr>
        <p:txBody>
          <a:bodyPr wrap="square" rtlCol="0" anchor="ctr">
            <a:spAutoFit/>
          </a:bodyPr>
          <a:lstStyle/>
          <a:p>
            <a:pPr algn="ctr"/>
            <a:r>
              <a:rPr lang="nl-NL" sz="1600" b="1" dirty="0">
                <a:solidFill>
                  <a:schemeClr val="bg1"/>
                </a:solidFill>
              </a:rPr>
              <a:t>NUMBER</a:t>
            </a:r>
          </a:p>
        </p:txBody>
      </p:sp>
      <p:grpSp>
        <p:nvGrpSpPr>
          <p:cNvPr id="91" name="Groep 697">
            <a:extLst>
              <a:ext uri="{FF2B5EF4-FFF2-40B4-BE49-F238E27FC236}">
                <a16:creationId xmlns:a16="http://schemas.microsoft.com/office/drawing/2014/main" id="{721A50E6-C0FB-4853-99D3-0F8FDBBAC98A}"/>
              </a:ext>
            </a:extLst>
          </p:cNvPr>
          <p:cNvGrpSpPr/>
          <p:nvPr/>
        </p:nvGrpSpPr>
        <p:grpSpPr>
          <a:xfrm>
            <a:off x="35627679" y="8186631"/>
            <a:ext cx="830674" cy="2184182"/>
            <a:chOff x="26855820" y="2785690"/>
            <a:chExt cx="867668" cy="2003105"/>
          </a:xfrm>
        </p:grpSpPr>
        <p:sp>
          <p:nvSpPr>
            <p:cNvPr id="92" name="Rechthoek 698">
              <a:extLst>
                <a:ext uri="{FF2B5EF4-FFF2-40B4-BE49-F238E27FC236}">
                  <a16:creationId xmlns:a16="http://schemas.microsoft.com/office/drawing/2014/main" id="{7BB19CB9-7024-45D6-BB63-357891D36F50}"/>
                </a:ext>
              </a:extLst>
            </p:cNvPr>
            <p:cNvSpPr/>
            <p:nvPr/>
          </p:nvSpPr>
          <p:spPr>
            <a:xfrm>
              <a:off x="26855820" y="2785690"/>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1</a:t>
              </a:r>
            </a:p>
          </p:txBody>
        </p:sp>
        <p:sp>
          <p:nvSpPr>
            <p:cNvPr id="93" name="Rechthoek 699">
              <a:extLst>
                <a:ext uri="{FF2B5EF4-FFF2-40B4-BE49-F238E27FC236}">
                  <a16:creationId xmlns:a16="http://schemas.microsoft.com/office/drawing/2014/main" id="{724B4A92-CFDE-4CFE-A760-3B98BD3C6B17}"/>
                </a:ext>
              </a:extLst>
            </p:cNvPr>
            <p:cNvSpPr/>
            <p:nvPr/>
          </p:nvSpPr>
          <p:spPr>
            <a:xfrm>
              <a:off x="27280090" y="2785690"/>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2</a:t>
              </a:r>
            </a:p>
          </p:txBody>
        </p:sp>
        <p:sp>
          <p:nvSpPr>
            <p:cNvPr id="94" name="Rechthoek 700">
              <a:extLst>
                <a:ext uri="{FF2B5EF4-FFF2-40B4-BE49-F238E27FC236}">
                  <a16:creationId xmlns:a16="http://schemas.microsoft.com/office/drawing/2014/main" id="{BAD999B4-16EB-496C-A1AF-9E18A46EF655}"/>
                </a:ext>
              </a:extLst>
            </p:cNvPr>
            <p:cNvSpPr/>
            <p:nvPr/>
          </p:nvSpPr>
          <p:spPr>
            <a:xfrm>
              <a:off x="26855820" y="3184768"/>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3</a:t>
              </a:r>
            </a:p>
          </p:txBody>
        </p:sp>
        <p:sp>
          <p:nvSpPr>
            <p:cNvPr id="95" name="Rechthoek 701">
              <a:extLst>
                <a:ext uri="{FF2B5EF4-FFF2-40B4-BE49-F238E27FC236}">
                  <a16:creationId xmlns:a16="http://schemas.microsoft.com/office/drawing/2014/main" id="{FE19CD2E-807D-4764-9387-DD5C56DCD55B}"/>
                </a:ext>
              </a:extLst>
            </p:cNvPr>
            <p:cNvSpPr/>
            <p:nvPr/>
          </p:nvSpPr>
          <p:spPr>
            <a:xfrm>
              <a:off x="27280090" y="3184768"/>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4</a:t>
              </a:r>
            </a:p>
          </p:txBody>
        </p:sp>
        <p:sp>
          <p:nvSpPr>
            <p:cNvPr id="96" name="Rechthoek 702">
              <a:extLst>
                <a:ext uri="{FF2B5EF4-FFF2-40B4-BE49-F238E27FC236}">
                  <a16:creationId xmlns:a16="http://schemas.microsoft.com/office/drawing/2014/main" id="{D4A503CA-7F13-4D11-9F55-C2F5A5974C64}"/>
                </a:ext>
              </a:extLst>
            </p:cNvPr>
            <p:cNvSpPr/>
            <p:nvPr/>
          </p:nvSpPr>
          <p:spPr>
            <a:xfrm>
              <a:off x="26855820" y="4387379"/>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9</a:t>
              </a:r>
            </a:p>
          </p:txBody>
        </p:sp>
        <p:sp>
          <p:nvSpPr>
            <p:cNvPr id="97" name="Rechthoek 703">
              <a:extLst>
                <a:ext uri="{FF2B5EF4-FFF2-40B4-BE49-F238E27FC236}">
                  <a16:creationId xmlns:a16="http://schemas.microsoft.com/office/drawing/2014/main" id="{AE2F5991-71E3-4177-8532-794465FC507B}"/>
                </a:ext>
              </a:extLst>
            </p:cNvPr>
            <p:cNvSpPr/>
            <p:nvPr/>
          </p:nvSpPr>
          <p:spPr>
            <a:xfrm>
              <a:off x="27280090" y="4387379"/>
              <a:ext cx="424270" cy="40141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1" b="1" dirty="0">
                <a:solidFill>
                  <a:schemeClr val="tx1"/>
                </a:solidFill>
              </a:endParaRPr>
            </a:p>
          </p:txBody>
        </p:sp>
        <p:sp>
          <p:nvSpPr>
            <p:cNvPr id="98" name="Rechthoek 704">
              <a:extLst>
                <a:ext uri="{FF2B5EF4-FFF2-40B4-BE49-F238E27FC236}">
                  <a16:creationId xmlns:a16="http://schemas.microsoft.com/office/drawing/2014/main" id="{9E37B8C7-4C16-4F5C-B73F-4BC1F2C362D7}"/>
                </a:ext>
              </a:extLst>
            </p:cNvPr>
            <p:cNvSpPr/>
            <p:nvPr/>
          </p:nvSpPr>
          <p:spPr>
            <a:xfrm>
              <a:off x="26855820" y="3586885"/>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5</a:t>
              </a:r>
            </a:p>
          </p:txBody>
        </p:sp>
        <p:sp>
          <p:nvSpPr>
            <p:cNvPr id="100" name="Rechthoek 705">
              <a:extLst>
                <a:ext uri="{FF2B5EF4-FFF2-40B4-BE49-F238E27FC236}">
                  <a16:creationId xmlns:a16="http://schemas.microsoft.com/office/drawing/2014/main" id="{FE6BE513-0D10-4A0E-9CFA-19A7C77592B9}"/>
                </a:ext>
              </a:extLst>
            </p:cNvPr>
            <p:cNvSpPr/>
            <p:nvPr/>
          </p:nvSpPr>
          <p:spPr>
            <a:xfrm>
              <a:off x="27280090" y="3586885"/>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6</a:t>
              </a:r>
            </a:p>
          </p:txBody>
        </p:sp>
        <p:sp>
          <p:nvSpPr>
            <p:cNvPr id="101" name="Rechthoek 706">
              <a:extLst>
                <a:ext uri="{FF2B5EF4-FFF2-40B4-BE49-F238E27FC236}">
                  <a16:creationId xmlns:a16="http://schemas.microsoft.com/office/drawing/2014/main" id="{D9DAB4C3-13CE-4693-8CCB-363612812C76}"/>
                </a:ext>
              </a:extLst>
            </p:cNvPr>
            <p:cNvSpPr/>
            <p:nvPr/>
          </p:nvSpPr>
          <p:spPr>
            <a:xfrm>
              <a:off x="26855820" y="3985963"/>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7</a:t>
              </a:r>
            </a:p>
          </p:txBody>
        </p:sp>
        <p:sp>
          <p:nvSpPr>
            <p:cNvPr id="102" name="Rechthoek 707">
              <a:extLst>
                <a:ext uri="{FF2B5EF4-FFF2-40B4-BE49-F238E27FC236}">
                  <a16:creationId xmlns:a16="http://schemas.microsoft.com/office/drawing/2014/main" id="{0E03D67C-6263-432F-8890-9BB015CE418E}"/>
                </a:ext>
              </a:extLst>
            </p:cNvPr>
            <p:cNvSpPr/>
            <p:nvPr/>
          </p:nvSpPr>
          <p:spPr>
            <a:xfrm>
              <a:off x="27280090" y="3985963"/>
              <a:ext cx="424270" cy="40141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1" b="1" dirty="0">
                  <a:solidFill>
                    <a:schemeClr val="tx1"/>
                  </a:solidFill>
                </a:rPr>
                <a:t>8</a:t>
              </a:r>
            </a:p>
          </p:txBody>
        </p:sp>
        <p:sp>
          <p:nvSpPr>
            <p:cNvPr id="103" name="Tekstvak 708">
              <a:extLst>
                <a:ext uri="{FF2B5EF4-FFF2-40B4-BE49-F238E27FC236}">
                  <a16:creationId xmlns:a16="http://schemas.microsoft.com/office/drawing/2014/main" id="{BC5A3839-4B0C-483B-A4AE-59BAD424249E}"/>
                </a:ext>
              </a:extLst>
            </p:cNvPr>
            <p:cNvSpPr txBox="1"/>
            <p:nvPr/>
          </p:nvSpPr>
          <p:spPr>
            <a:xfrm>
              <a:off x="27259358" y="4399307"/>
              <a:ext cx="464130" cy="344647"/>
            </a:xfrm>
            <a:prstGeom prst="rect">
              <a:avLst/>
            </a:prstGeom>
            <a:noFill/>
          </p:spPr>
          <p:txBody>
            <a:bodyPr wrap="square" rtlCol="0">
              <a:spAutoFit/>
            </a:bodyPr>
            <a:lstStyle/>
            <a:p>
              <a:r>
                <a:rPr lang="en-US" sz="2001" b="1" dirty="0"/>
                <a:t>10</a:t>
              </a:r>
            </a:p>
          </p:txBody>
        </p:sp>
      </p:grpSp>
      <p:sp>
        <p:nvSpPr>
          <p:cNvPr id="104" name="TextBox 103">
            <a:extLst>
              <a:ext uri="{FF2B5EF4-FFF2-40B4-BE49-F238E27FC236}">
                <a16:creationId xmlns:a16="http://schemas.microsoft.com/office/drawing/2014/main" id="{BA9E335E-33A3-4603-A716-275717DAACF8}"/>
              </a:ext>
            </a:extLst>
          </p:cNvPr>
          <p:cNvSpPr txBox="1"/>
          <p:nvPr/>
        </p:nvSpPr>
        <p:spPr>
          <a:xfrm>
            <a:off x="33110353" y="6279286"/>
            <a:ext cx="3348000" cy="1477328"/>
          </a:xfrm>
          <a:prstGeom prst="rect">
            <a:avLst/>
          </a:prstGeom>
          <a:noFill/>
        </p:spPr>
        <p:txBody>
          <a:bodyPr wrap="square" rtlCol="0">
            <a:spAutoFit/>
          </a:bodyPr>
          <a:lstStyle/>
          <a:p>
            <a:pPr algn="just"/>
            <a:r>
              <a:rPr lang="en-US" b="1" dirty="0"/>
              <a:t>A card with the same color can be placed in this box, for example orange for roof production cards like solar PV or heat panels</a:t>
            </a:r>
          </a:p>
        </p:txBody>
      </p:sp>
      <p:sp>
        <p:nvSpPr>
          <p:cNvPr id="105" name="TextBox 104">
            <a:extLst>
              <a:ext uri="{FF2B5EF4-FFF2-40B4-BE49-F238E27FC236}">
                <a16:creationId xmlns:a16="http://schemas.microsoft.com/office/drawing/2014/main" id="{64D3D8F8-A15B-4359-9E64-9D90977153D6}"/>
              </a:ext>
            </a:extLst>
          </p:cNvPr>
          <p:cNvSpPr txBox="1"/>
          <p:nvPr/>
        </p:nvSpPr>
        <p:spPr>
          <a:xfrm>
            <a:off x="33088331" y="10524323"/>
            <a:ext cx="3420392" cy="2585323"/>
          </a:xfrm>
          <a:prstGeom prst="rect">
            <a:avLst/>
          </a:prstGeom>
          <a:noFill/>
        </p:spPr>
        <p:txBody>
          <a:bodyPr wrap="square" rtlCol="0">
            <a:spAutoFit/>
          </a:bodyPr>
          <a:lstStyle/>
          <a:p>
            <a:pPr algn="just"/>
            <a:r>
              <a:rPr lang="en-US" b="1" dirty="0"/>
              <a:t>When more cards are used the amount can be indicated by placing a pawn on the selected amount, for example placing 8 solar PV panels on the roof. The scores of the card are also multiplied with this number, for example 8 times the scores of a single solar PV panel.</a:t>
            </a:r>
          </a:p>
        </p:txBody>
      </p:sp>
      <p:sp>
        <p:nvSpPr>
          <p:cNvPr id="106" name="Pijl: rechts 3">
            <a:extLst>
              <a:ext uri="{FF2B5EF4-FFF2-40B4-BE49-F238E27FC236}">
                <a16:creationId xmlns:a16="http://schemas.microsoft.com/office/drawing/2014/main" id="{CFCE039C-0ED9-4DFD-9042-5CD0F24FDADF}"/>
              </a:ext>
            </a:extLst>
          </p:cNvPr>
          <p:cNvSpPr/>
          <p:nvPr/>
        </p:nvSpPr>
        <p:spPr>
          <a:xfrm rot="16200000">
            <a:off x="35863479" y="9901507"/>
            <a:ext cx="743724" cy="590006"/>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7" name="Rectangle: Rounded Corners 106">
            <a:extLst>
              <a:ext uri="{FF2B5EF4-FFF2-40B4-BE49-F238E27FC236}">
                <a16:creationId xmlns:a16="http://schemas.microsoft.com/office/drawing/2014/main" id="{DF962AF9-3D0E-4B42-A56B-CA1E1704EB97}"/>
              </a:ext>
            </a:extLst>
          </p:cNvPr>
          <p:cNvSpPr/>
          <p:nvPr/>
        </p:nvSpPr>
        <p:spPr>
          <a:xfrm>
            <a:off x="32685121" y="5715319"/>
            <a:ext cx="4132959" cy="486746"/>
          </a:xfrm>
          <a:prstGeom prst="roundRect">
            <a:avLst>
              <a:gd name="adj" fmla="val 345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TextBox 6588">
            <a:extLst>
              <a:ext uri="{FF2B5EF4-FFF2-40B4-BE49-F238E27FC236}">
                <a16:creationId xmlns:a16="http://schemas.microsoft.com/office/drawing/2014/main" id="{4D427436-ABC1-4964-90FA-CEA986C79C24}"/>
              </a:ext>
            </a:extLst>
          </p:cNvPr>
          <p:cNvSpPr txBox="1"/>
          <p:nvPr/>
        </p:nvSpPr>
        <p:spPr>
          <a:xfrm>
            <a:off x="33065471" y="5689362"/>
            <a:ext cx="3420784" cy="523092"/>
          </a:xfrm>
          <a:prstGeom prst="rect">
            <a:avLst/>
          </a:prstGeom>
          <a:noFill/>
          <a:ln>
            <a:noFill/>
          </a:ln>
        </p:spPr>
        <p:txBody>
          <a:bodyPr wrap="square" rtlCol="0" anchor="ctr">
            <a:spAutoFit/>
          </a:bodyPr>
          <a:lstStyle/>
          <a:p>
            <a:pPr algn="ctr"/>
            <a:r>
              <a:rPr lang="nl-NL" sz="2799" b="1" dirty="0">
                <a:solidFill>
                  <a:schemeClr val="bg1"/>
                </a:solidFill>
              </a:rPr>
              <a:t>PLACING CARDS</a:t>
            </a:r>
          </a:p>
        </p:txBody>
      </p:sp>
      <p:pic>
        <p:nvPicPr>
          <p:cNvPr id="109" name="Picture 4967">
            <a:extLst>
              <a:ext uri="{FF2B5EF4-FFF2-40B4-BE49-F238E27FC236}">
                <a16:creationId xmlns:a16="http://schemas.microsoft.com/office/drawing/2014/main" id="{116B81DD-1196-4753-B80D-1007F32D15C2}"/>
              </a:ext>
            </a:extLst>
          </p:cNvPr>
          <p:cNvPicPr>
            <a:picLocks noChangeAspect="1" noChangeArrowheads="1"/>
          </p:cNvPicPr>
          <p:nvPr/>
        </p:nvPicPr>
        <p:blipFill>
          <a:blip r:embed="rId10">
            <a:alphaModFix/>
            <a:extLst>
              <a:ext uri="{28A0092B-C50C-407E-A947-70E740481C1C}">
                <a14:useLocalDpi xmlns:a14="http://schemas.microsoft.com/office/drawing/2010/main" val="0"/>
              </a:ext>
            </a:extLst>
          </a:blip>
          <a:srcRect/>
          <a:stretch>
            <a:fillRect/>
          </a:stretch>
        </p:blipFill>
        <p:spPr bwMode="auto">
          <a:xfrm>
            <a:off x="33182467" y="8243354"/>
            <a:ext cx="2355062" cy="2047434"/>
          </a:xfrm>
          <a:prstGeom prst="rect">
            <a:avLst/>
          </a:prstGeom>
          <a:noFill/>
          <a:extLst>
            <a:ext uri="{909E8E84-426E-40DD-AFC4-6F175D3DCCD1}">
              <a14:hiddenFill xmlns:a14="http://schemas.microsoft.com/office/drawing/2010/main">
                <a:solidFill>
                  <a:srgbClr val="FFFFFF"/>
                </a:solidFill>
              </a14:hiddenFill>
            </a:ext>
          </a:extLst>
        </p:spPr>
      </p:pic>
      <p:sp>
        <p:nvSpPr>
          <p:cNvPr id="110" name="Pijl: rechts 3">
            <a:extLst>
              <a:ext uri="{FF2B5EF4-FFF2-40B4-BE49-F238E27FC236}">
                <a16:creationId xmlns:a16="http://schemas.microsoft.com/office/drawing/2014/main" id="{3E715154-3F95-4558-9606-7618E49C2D8E}"/>
              </a:ext>
            </a:extLst>
          </p:cNvPr>
          <p:cNvSpPr/>
          <p:nvPr/>
        </p:nvSpPr>
        <p:spPr>
          <a:xfrm rot="5400000">
            <a:off x="33819544" y="8164140"/>
            <a:ext cx="1596220" cy="590006"/>
          </a:xfrm>
          <a:prstGeom prst="rightArrow">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185208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E5FE957C2CA7646A9640F1287A54432" ma:contentTypeVersion="6" ma:contentTypeDescription="Een nieuw document maken." ma:contentTypeScope="" ma:versionID="895ec8b8297caed5c299efb324f28a42">
  <xsd:schema xmlns:xsd="http://www.w3.org/2001/XMLSchema" xmlns:xs="http://www.w3.org/2001/XMLSchema" xmlns:p="http://schemas.microsoft.com/office/2006/metadata/properties" xmlns:ns2="8502c250-3fc1-418a-b0ae-573ed2add31c" xmlns:ns3="ee08a369-1f99-46e7-84a6-830c88119805" targetNamespace="http://schemas.microsoft.com/office/2006/metadata/properties" ma:root="true" ma:fieldsID="7d6ab52a3015a610e9e8897c60a97bde" ns2:_="" ns3:_="">
    <xsd:import namespace="8502c250-3fc1-418a-b0ae-573ed2add31c"/>
    <xsd:import namespace="ee08a369-1f99-46e7-84a6-830c88119805"/>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2c250-3fc1-418a-b0ae-573ed2add3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e08a369-1f99-46e7-84a6-830c88119805" elementFormDefault="qualified">
    <xsd:import namespace="http://schemas.microsoft.com/office/2006/documentManagement/types"/>
    <xsd:import namespace="http://schemas.microsoft.com/office/infopath/2007/PartnerControls"/>
    <xsd:element name="SharedWithUsers" ma:index="11"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E929F43-AC87-4248-A62B-3C9210AF49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502c250-3fc1-418a-b0ae-573ed2add31c"/>
    <ds:schemaRef ds:uri="ee08a369-1f99-46e7-84a6-830c8811980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5B5C87-AC6E-4745-BA8E-963C74A09216}">
  <ds:schemaRefs>
    <ds:schemaRef ds:uri="8502c250-3fc1-418a-b0ae-573ed2add31c"/>
    <ds:schemaRef ds:uri="http://schemas.microsoft.com/office/2006/metadata/properties"/>
    <ds:schemaRef ds:uri="http://purl.org/dc/dcmitype/"/>
    <ds:schemaRef ds:uri="http://schemas.microsoft.com/office/2006/documentManagement/types"/>
    <ds:schemaRef ds:uri="http://purl.org/dc/terms/"/>
    <ds:schemaRef ds:uri="http://schemas.microsoft.com/office/infopath/2007/PartnerControls"/>
    <ds:schemaRef ds:uri="http://purl.org/dc/elements/1.1/"/>
    <ds:schemaRef ds:uri="http://schemas.openxmlformats.org/package/2006/metadata/core-properties"/>
    <ds:schemaRef ds:uri="ee08a369-1f99-46e7-84a6-830c88119805"/>
    <ds:schemaRef ds:uri="http://www.w3.org/XML/1998/namespace"/>
  </ds:schemaRefs>
</ds:datastoreItem>
</file>

<file path=customXml/itemProps3.xml><?xml version="1.0" encoding="utf-8"?>
<ds:datastoreItem xmlns:ds="http://schemas.openxmlformats.org/officeDocument/2006/customXml" ds:itemID="{90B8E650-2B51-47BF-A4E1-836F610C2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775</Words>
  <Application>Microsoft Office PowerPoint</Application>
  <PresentationFormat>Custom</PresentationFormat>
  <Paragraphs>160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Unicode MS</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Frank Pierie</dc:creator>
  <cp:lastModifiedBy>Pierie F, Frank</cp:lastModifiedBy>
  <cp:revision>3</cp:revision>
  <dcterms:created xsi:type="dcterms:W3CDTF">2020-06-10T14:14:46Z</dcterms:created>
  <dcterms:modified xsi:type="dcterms:W3CDTF">2025-05-31T13:26:08Z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0x010100AE5FE957C2CA7646A9640F1287A54432</vt:lpwstr>
  </property>
</Properties>
</file>