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42808525" cy="30279975"/>
  <p:notesSz cx="9799638" cy="143017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 userDrawn="1">
          <p15:clr>
            <a:srgbClr val="A4A3A4"/>
          </p15:clr>
        </p15:guide>
        <p15:guide id="2" pos="134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59" userDrawn="1">
          <p15:clr>
            <a:srgbClr val="A4A3A4"/>
          </p15:clr>
        </p15:guide>
        <p15:guide id="2" pos="699" userDrawn="1">
          <p15:clr>
            <a:srgbClr val="A4A3A4"/>
          </p15:clr>
        </p15:guide>
        <p15:guide id="3" orient="horz" pos="4505" userDrawn="1">
          <p15:clr>
            <a:srgbClr val="A4A3A4"/>
          </p15:clr>
        </p15:guide>
        <p15:guide id="4" pos="308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505"/>
    <a:srgbClr val="49A078"/>
    <a:srgbClr val="78A6B6"/>
    <a:srgbClr val="86A743"/>
    <a:srgbClr val="009E47"/>
    <a:srgbClr val="7A973F"/>
    <a:srgbClr val="B0CA7C"/>
    <a:srgbClr val="91B549"/>
    <a:srgbClr val="00FF00"/>
    <a:srgbClr val="4859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03AEAF-54AC-498D-92A3-A4008A7C69D6}" v="274" dt="2025-03-21T14:45:11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6" autoAdjust="0"/>
    <p:restoredTop sz="93817" autoAdjust="0"/>
  </p:normalViewPr>
  <p:slideViewPr>
    <p:cSldViewPr>
      <p:cViewPr varScale="1">
        <p:scale>
          <a:sx n="36" d="100"/>
          <a:sy n="36" d="100"/>
        </p:scale>
        <p:origin x="2214" y="102"/>
      </p:cViewPr>
      <p:guideLst>
        <p:guide orient="horz" pos="9537"/>
        <p:guide pos="13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92" y="-72"/>
      </p:cViewPr>
      <p:guideLst>
        <p:guide orient="horz" pos="1059"/>
        <p:guide pos="699"/>
        <p:guide orient="horz" pos="4505"/>
        <p:guide pos="308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4246510" cy="715089"/>
          </a:xfrm>
          <a:prstGeom prst="rect">
            <a:avLst/>
          </a:prstGeom>
        </p:spPr>
        <p:txBody>
          <a:bodyPr vert="horz" lIns="133185" tIns="66592" rIns="133185" bIns="66592" rtlCol="0"/>
          <a:lstStyle>
            <a:lvl1pPr algn="l">
              <a:defRPr sz="18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50861" y="4"/>
            <a:ext cx="4246510" cy="715089"/>
          </a:xfrm>
          <a:prstGeom prst="rect">
            <a:avLst/>
          </a:prstGeom>
        </p:spPr>
        <p:txBody>
          <a:bodyPr vert="horz" lIns="133185" tIns="66592" rIns="133185" bIns="66592" rtlCol="0"/>
          <a:lstStyle>
            <a:lvl1pPr algn="r">
              <a:defRPr sz="1800"/>
            </a:lvl1pPr>
          </a:lstStyle>
          <a:p>
            <a:fld id="{CDFA675B-25F2-4BAA-9FA4-D04E8E2185A7}" type="datetimeFigureOut">
              <a:rPr lang="nl-NL" smtClean="0"/>
              <a:t>31-5-2025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584218"/>
            <a:ext cx="4246510" cy="715089"/>
          </a:xfrm>
          <a:prstGeom prst="rect">
            <a:avLst/>
          </a:prstGeom>
        </p:spPr>
        <p:txBody>
          <a:bodyPr vert="horz" lIns="133185" tIns="66592" rIns="133185" bIns="66592" rtlCol="0" anchor="b"/>
          <a:lstStyle>
            <a:lvl1pPr algn="l">
              <a:defRPr sz="18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50861" y="13584218"/>
            <a:ext cx="4246510" cy="715089"/>
          </a:xfrm>
          <a:prstGeom prst="rect">
            <a:avLst/>
          </a:prstGeom>
        </p:spPr>
        <p:txBody>
          <a:bodyPr vert="horz" lIns="133185" tIns="66592" rIns="133185" bIns="66592" rtlCol="0" anchor="b"/>
          <a:lstStyle>
            <a:lvl1pPr algn="r">
              <a:defRPr sz="1800"/>
            </a:lvl1pPr>
          </a:lstStyle>
          <a:p>
            <a:fld id="{6B65B335-BE51-464D-82EE-AAD4B55B952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5807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46563" cy="714375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7" y="0"/>
            <a:ext cx="4246563" cy="714375"/>
          </a:xfrm>
          <a:prstGeom prst="rect">
            <a:avLst/>
          </a:prstGeom>
        </p:spPr>
        <p:txBody>
          <a:bodyPr vert="horz" lIns="91428" tIns="45715" rIns="91428" bIns="45715" rtlCol="0"/>
          <a:lstStyle>
            <a:lvl1pPr algn="r">
              <a:defRPr sz="1200"/>
            </a:lvl1pPr>
          </a:lstStyle>
          <a:p>
            <a:fld id="{4B13A514-B4A7-49EB-9C6B-F918FC7EA5E8}" type="datetimeFigureOut">
              <a:rPr lang="nl-NL" smtClean="0"/>
              <a:t>31-5-2025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1073150"/>
            <a:ext cx="7583488" cy="5364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5" rIns="91428" bIns="45715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792914"/>
            <a:ext cx="7840662" cy="6435725"/>
          </a:xfrm>
          <a:prstGeom prst="rect">
            <a:avLst/>
          </a:prstGeom>
        </p:spPr>
        <p:txBody>
          <a:bodyPr vert="horz" lIns="91428" tIns="45715" rIns="91428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584239"/>
            <a:ext cx="4246563" cy="714375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7" y="13584239"/>
            <a:ext cx="4246563" cy="714375"/>
          </a:xfrm>
          <a:prstGeom prst="rect">
            <a:avLst/>
          </a:prstGeom>
        </p:spPr>
        <p:txBody>
          <a:bodyPr vert="horz" lIns="91428" tIns="45715" rIns="91428" bIns="45715" rtlCol="0" anchor="b"/>
          <a:lstStyle>
            <a:lvl1pPr algn="r">
              <a:defRPr sz="1200"/>
            </a:lvl1pPr>
          </a:lstStyle>
          <a:p>
            <a:fld id="{9C3EA1E3-D849-4BD8-9A49-2AA258C2AEA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089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Happy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736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41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292779" rtl="0" eaLnBrk="1" latinLnBrk="0" hangingPunct="1">
        <a:spcBef>
          <a:spcPct val="0"/>
        </a:spcBef>
        <a:buNone/>
        <a:defRPr sz="6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4792" indent="-484792" algn="l" defTabSz="1292779" rtl="0" eaLnBrk="1" latinLnBrk="0" hangingPunct="1">
        <a:spcBef>
          <a:spcPct val="20000"/>
        </a:spcBef>
        <a:buFont typeface="Arial" panose="020B0604020202020204" pitchFamily="34" charset="0"/>
        <a:buChar char="•"/>
        <a:defRPr sz="4524" kern="1200">
          <a:solidFill>
            <a:schemeClr val="tx1"/>
          </a:solidFill>
          <a:latin typeface="+mn-lt"/>
          <a:ea typeface="+mn-ea"/>
          <a:cs typeface="+mn-cs"/>
        </a:defRPr>
      </a:lvl1pPr>
      <a:lvl2pPr marL="1050383" indent="-403993" algn="l" defTabSz="1292779" rtl="0" eaLnBrk="1" latinLnBrk="0" hangingPunct="1">
        <a:spcBef>
          <a:spcPct val="20000"/>
        </a:spcBef>
        <a:buFont typeface="Arial" panose="020B0604020202020204" pitchFamily="34" charset="0"/>
        <a:buChar char="–"/>
        <a:defRPr sz="3959" kern="1200">
          <a:solidFill>
            <a:schemeClr val="tx1"/>
          </a:solidFill>
          <a:latin typeface="+mn-lt"/>
          <a:ea typeface="+mn-ea"/>
          <a:cs typeface="+mn-cs"/>
        </a:defRPr>
      </a:lvl2pPr>
      <a:lvl3pPr marL="1615973" indent="-323195" algn="l" defTabSz="1292779" rtl="0" eaLnBrk="1" latinLnBrk="0" hangingPunct="1">
        <a:spcBef>
          <a:spcPct val="20000"/>
        </a:spcBef>
        <a:buFont typeface="Arial" panose="020B0604020202020204" pitchFamily="34" charset="0"/>
        <a:buChar char="•"/>
        <a:defRPr sz="3393" kern="1200">
          <a:solidFill>
            <a:schemeClr val="tx1"/>
          </a:solidFill>
          <a:latin typeface="+mn-lt"/>
          <a:ea typeface="+mn-ea"/>
          <a:cs typeface="+mn-cs"/>
        </a:defRPr>
      </a:lvl3pPr>
      <a:lvl4pPr marL="2262363" indent="-323195" algn="l" defTabSz="1292779" rtl="0" eaLnBrk="1" latinLnBrk="0" hangingPunct="1">
        <a:spcBef>
          <a:spcPct val="20000"/>
        </a:spcBef>
        <a:buFont typeface="Arial" panose="020B0604020202020204" pitchFamily="34" charset="0"/>
        <a:buChar char="–"/>
        <a:defRPr sz="2828" kern="1200">
          <a:solidFill>
            <a:schemeClr val="tx1"/>
          </a:solidFill>
          <a:latin typeface="+mn-lt"/>
          <a:ea typeface="+mn-ea"/>
          <a:cs typeface="+mn-cs"/>
        </a:defRPr>
      </a:lvl4pPr>
      <a:lvl5pPr marL="2908752" indent="-323195" algn="l" defTabSz="1292779" rtl="0" eaLnBrk="1" latinLnBrk="0" hangingPunct="1">
        <a:spcBef>
          <a:spcPct val="20000"/>
        </a:spcBef>
        <a:buFont typeface="Arial" panose="020B0604020202020204" pitchFamily="34" charset="0"/>
        <a:buChar char="»"/>
        <a:defRPr sz="2828" kern="1200">
          <a:solidFill>
            <a:schemeClr val="tx1"/>
          </a:solidFill>
          <a:latin typeface="+mn-lt"/>
          <a:ea typeface="+mn-ea"/>
          <a:cs typeface="+mn-cs"/>
        </a:defRPr>
      </a:lvl5pPr>
      <a:lvl6pPr marL="3555141" indent="-323195" algn="l" defTabSz="12927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28" kern="1200">
          <a:solidFill>
            <a:schemeClr val="tx1"/>
          </a:solidFill>
          <a:latin typeface="+mn-lt"/>
          <a:ea typeface="+mn-ea"/>
          <a:cs typeface="+mn-cs"/>
        </a:defRPr>
      </a:lvl6pPr>
      <a:lvl7pPr marL="4201531" indent="-323195" algn="l" defTabSz="12927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28" kern="1200">
          <a:solidFill>
            <a:schemeClr val="tx1"/>
          </a:solidFill>
          <a:latin typeface="+mn-lt"/>
          <a:ea typeface="+mn-ea"/>
          <a:cs typeface="+mn-cs"/>
        </a:defRPr>
      </a:lvl7pPr>
      <a:lvl8pPr marL="4847920" indent="-323195" algn="l" defTabSz="12927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28" kern="1200">
          <a:solidFill>
            <a:schemeClr val="tx1"/>
          </a:solidFill>
          <a:latin typeface="+mn-lt"/>
          <a:ea typeface="+mn-ea"/>
          <a:cs typeface="+mn-cs"/>
        </a:defRPr>
      </a:lvl8pPr>
      <a:lvl9pPr marL="5494310" indent="-323195" algn="l" defTabSz="129277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46389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2pPr>
      <a:lvl3pPr marL="1292779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3pPr>
      <a:lvl4pPr marL="1939168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4pPr>
      <a:lvl5pPr marL="2585557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5pPr>
      <a:lvl6pPr marL="3231947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6pPr>
      <a:lvl7pPr marL="3878336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7pPr>
      <a:lvl8pPr marL="4524726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8pPr>
      <a:lvl9pPr marL="5171115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mailto:f.pierie@pl.hanze.nl" TargetMode="Externa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Rectangle 920">
            <a:extLst>
              <a:ext uri="{FF2B5EF4-FFF2-40B4-BE49-F238E27FC236}">
                <a16:creationId xmlns:a16="http://schemas.microsoft.com/office/drawing/2014/main" id="{2B518EC5-BB0B-0983-28AA-082C0A613E21}"/>
              </a:ext>
            </a:extLst>
          </p:cNvPr>
          <p:cNvSpPr/>
          <p:nvPr/>
        </p:nvSpPr>
        <p:spPr>
          <a:xfrm>
            <a:off x="3618286" y="22043780"/>
            <a:ext cx="7215339" cy="3968883"/>
          </a:xfrm>
          <a:prstGeom prst="rect">
            <a:avLst/>
          </a:prstGeom>
          <a:solidFill>
            <a:schemeClr val="bg1">
              <a:lumMod val="8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>
            <a:extLst>
              <a:ext uri="{FF2B5EF4-FFF2-40B4-BE49-F238E27FC236}">
                <a16:creationId xmlns:a16="http://schemas.microsoft.com/office/drawing/2014/main" id="{FFB8C8DC-1D99-5BF2-442F-498E5ED164AC}"/>
              </a:ext>
            </a:extLst>
          </p:cNvPr>
          <p:cNvSpPr/>
          <p:nvPr/>
        </p:nvSpPr>
        <p:spPr>
          <a:xfrm>
            <a:off x="25220686" y="28900219"/>
            <a:ext cx="12730019" cy="900000"/>
          </a:xfrm>
          <a:prstGeom prst="rect">
            <a:avLst/>
          </a:prstGeom>
          <a:gradFill>
            <a:gsLst>
              <a:gs pos="0">
                <a:srgbClr val="B8D7A2"/>
              </a:gs>
              <a:gs pos="100000">
                <a:srgbClr val="F4A26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50" name="Rectangle 1149">
            <a:extLst>
              <a:ext uri="{FF2B5EF4-FFF2-40B4-BE49-F238E27FC236}">
                <a16:creationId xmlns:a16="http://schemas.microsoft.com/office/drawing/2014/main" id="{8C8259A5-FE95-C0F0-49D9-934B3B67F8C6}"/>
              </a:ext>
            </a:extLst>
          </p:cNvPr>
          <p:cNvSpPr/>
          <p:nvPr/>
        </p:nvSpPr>
        <p:spPr>
          <a:xfrm rot="10800000">
            <a:off x="1349936" y="522364"/>
            <a:ext cx="40504598" cy="900000"/>
          </a:xfrm>
          <a:prstGeom prst="rect">
            <a:avLst/>
          </a:prstGeom>
          <a:gradFill>
            <a:gsLst>
              <a:gs pos="0">
                <a:srgbClr val="B0CA7C"/>
              </a:gs>
              <a:gs pos="100000">
                <a:srgbClr val="B8D7A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64" name="Rectangle 1163">
            <a:extLst>
              <a:ext uri="{FF2B5EF4-FFF2-40B4-BE49-F238E27FC236}">
                <a16:creationId xmlns:a16="http://schemas.microsoft.com/office/drawing/2014/main" id="{DC780BAB-C714-BB85-03D5-B0BA33AA2126}"/>
              </a:ext>
            </a:extLst>
          </p:cNvPr>
          <p:cNvSpPr/>
          <p:nvPr/>
        </p:nvSpPr>
        <p:spPr>
          <a:xfrm rot="16200000">
            <a:off x="-11703566" y="12688538"/>
            <a:ext cx="25207002" cy="900000"/>
          </a:xfrm>
          <a:prstGeom prst="rect">
            <a:avLst/>
          </a:prstGeom>
          <a:gradFill>
            <a:gsLst>
              <a:gs pos="0">
                <a:srgbClr val="B0CA7C"/>
              </a:gs>
              <a:gs pos="59000">
                <a:srgbClr val="49A078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E6F6C0AA-9DF1-9500-28F6-04E775A13BE1}"/>
              </a:ext>
            </a:extLst>
          </p:cNvPr>
          <p:cNvSpPr/>
          <p:nvPr/>
        </p:nvSpPr>
        <p:spPr>
          <a:xfrm>
            <a:off x="2986937" y="7055455"/>
            <a:ext cx="34889835" cy="3432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TextBox 155">
            <a:extLst>
              <a:ext uri="{FF2B5EF4-FFF2-40B4-BE49-F238E27FC236}">
                <a16:creationId xmlns:a16="http://schemas.microsoft.com/office/drawing/2014/main" id="{C160631B-A7DE-4F45-B663-72852EA2C0C7}"/>
              </a:ext>
            </a:extLst>
          </p:cNvPr>
          <p:cNvSpPr txBox="1"/>
          <p:nvPr/>
        </p:nvSpPr>
        <p:spPr>
          <a:xfrm>
            <a:off x="12331254" y="28827383"/>
            <a:ext cx="9569284" cy="1045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776"/>
              </a:lnSpc>
            </a:pPr>
            <a:r>
              <a:rPr lang="en-US" sz="6000" b="1" dirty="0">
                <a:solidFill>
                  <a:srgbClr val="00B050"/>
                </a:solidFill>
              </a:rPr>
              <a:t>[We-Energy </a:t>
            </a:r>
            <a:r>
              <a:rPr 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TOOLBOX</a:t>
            </a:r>
            <a:r>
              <a:rPr lang="en-US" sz="6000" b="1" dirty="0">
                <a:solidFill>
                  <a:srgbClr val="00B050"/>
                </a:solidFill>
              </a:rPr>
              <a:t> Game]</a:t>
            </a:r>
          </a:p>
        </p:txBody>
      </p:sp>
      <p:grpSp>
        <p:nvGrpSpPr>
          <p:cNvPr id="959" name="Group 958">
            <a:extLst>
              <a:ext uri="{FF2B5EF4-FFF2-40B4-BE49-F238E27FC236}">
                <a16:creationId xmlns:a16="http://schemas.microsoft.com/office/drawing/2014/main" id="{58D3A59E-20FA-4AC2-8AA7-711868B8B922}"/>
              </a:ext>
            </a:extLst>
          </p:cNvPr>
          <p:cNvGrpSpPr/>
          <p:nvPr/>
        </p:nvGrpSpPr>
        <p:grpSpPr>
          <a:xfrm>
            <a:off x="575122" y="25917547"/>
            <a:ext cx="4022736" cy="4011795"/>
            <a:chOff x="717205" y="34028602"/>
            <a:chExt cx="4020728" cy="4320000"/>
          </a:xfrm>
        </p:grpSpPr>
        <p:pic>
          <p:nvPicPr>
            <p:cNvPr id="960" name="Picture 959" descr="A picture containing room&#10;&#10;Description automatically generated">
              <a:extLst>
                <a:ext uri="{FF2B5EF4-FFF2-40B4-BE49-F238E27FC236}">
                  <a16:creationId xmlns:a16="http://schemas.microsoft.com/office/drawing/2014/main" id="{1B28016F-2B8A-44E7-8134-259E36A1978C}"/>
                </a:ext>
              </a:extLst>
            </p:cNvPr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205" y="34028602"/>
              <a:ext cx="4020728" cy="4320000"/>
            </a:xfrm>
            <a:prstGeom prst="rect">
              <a:avLst/>
            </a:prstGeom>
          </p:spPr>
        </p:pic>
        <p:sp>
          <p:nvSpPr>
            <p:cNvPr id="961" name="TextBox 960">
              <a:extLst>
                <a:ext uri="{FF2B5EF4-FFF2-40B4-BE49-F238E27FC236}">
                  <a16:creationId xmlns:a16="http://schemas.microsoft.com/office/drawing/2014/main" id="{C5972DA8-B584-4D38-A9E0-5570614F5EE4}"/>
                </a:ext>
              </a:extLst>
            </p:cNvPr>
            <p:cNvSpPr txBox="1"/>
            <p:nvPr/>
          </p:nvSpPr>
          <p:spPr>
            <a:xfrm>
              <a:off x="1760270" y="36420442"/>
              <a:ext cx="1973162" cy="679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b="1" dirty="0">
                  <a:solidFill>
                    <a:srgbClr val="00B050"/>
                  </a:solidFill>
                </a:rPr>
                <a:t>START</a:t>
              </a:r>
            </a:p>
          </p:txBody>
        </p:sp>
        <p:sp>
          <p:nvSpPr>
            <p:cNvPr id="962" name="TextBox 961">
              <a:extLst>
                <a:ext uri="{FF2B5EF4-FFF2-40B4-BE49-F238E27FC236}">
                  <a16:creationId xmlns:a16="http://schemas.microsoft.com/office/drawing/2014/main" id="{BF668638-7136-4D8C-A43D-36F7C107A2F5}"/>
                </a:ext>
              </a:extLst>
            </p:cNvPr>
            <p:cNvSpPr txBox="1"/>
            <p:nvPr/>
          </p:nvSpPr>
          <p:spPr>
            <a:xfrm>
              <a:off x="2381911" y="35113468"/>
              <a:ext cx="1115757" cy="1520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8800" b="1" dirty="0"/>
                <a:t>0</a:t>
              </a:r>
            </a:p>
          </p:txBody>
        </p:sp>
      </p:grpSp>
      <p:grpSp>
        <p:nvGrpSpPr>
          <p:cNvPr id="553" name="Group 552">
            <a:extLst>
              <a:ext uri="{FF2B5EF4-FFF2-40B4-BE49-F238E27FC236}">
                <a16:creationId xmlns:a16="http://schemas.microsoft.com/office/drawing/2014/main" id="{4E156118-BD68-FFB3-FB3C-3606A8CBAC0D}"/>
              </a:ext>
            </a:extLst>
          </p:cNvPr>
          <p:cNvGrpSpPr/>
          <p:nvPr/>
        </p:nvGrpSpPr>
        <p:grpSpPr>
          <a:xfrm>
            <a:off x="38434452" y="6714979"/>
            <a:ext cx="2038721" cy="3188994"/>
            <a:chOff x="37375646" y="3114625"/>
            <a:chExt cx="2038721" cy="3188994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EA7CDE9-EAEF-022F-C264-C2E837C042B6}"/>
                </a:ext>
              </a:extLst>
            </p:cNvPr>
            <p:cNvSpPr/>
            <p:nvPr/>
          </p:nvSpPr>
          <p:spPr>
            <a:xfrm>
              <a:off x="37375646" y="3114625"/>
              <a:ext cx="2038721" cy="31889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43FAF6B-5054-1532-B417-F09F669540F8}"/>
                </a:ext>
              </a:extLst>
            </p:cNvPr>
            <p:cNvSpPr/>
            <p:nvPr/>
          </p:nvSpPr>
          <p:spPr>
            <a:xfrm>
              <a:off x="37376163" y="3114625"/>
              <a:ext cx="2038204" cy="660376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DOEL KAART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10C8F0B-B293-7EAD-06A3-2020D5C1A413}"/>
                </a:ext>
              </a:extLst>
            </p:cNvPr>
            <p:cNvSpPr/>
            <p:nvPr/>
          </p:nvSpPr>
          <p:spPr>
            <a:xfrm>
              <a:off x="37376158" y="5436352"/>
              <a:ext cx="1385598" cy="284871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Tool level: Novice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9146E07-A76E-AAE2-B938-80B416D9FF25}"/>
                </a:ext>
              </a:extLst>
            </p:cNvPr>
            <p:cNvSpPr/>
            <p:nvPr/>
          </p:nvSpPr>
          <p:spPr>
            <a:xfrm>
              <a:off x="37375646" y="5124737"/>
              <a:ext cx="1385598" cy="28487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Phase: Awareness</a:t>
              </a:r>
            </a:p>
          </p:txBody>
        </p:sp>
        <p:pic>
          <p:nvPicPr>
            <p:cNvPr id="42" name="Picture 6" descr="PESTEL Analysis - Lumovest">
              <a:extLst>
                <a:ext uri="{FF2B5EF4-FFF2-40B4-BE49-F238E27FC236}">
                  <a16:creationId xmlns:a16="http://schemas.microsoft.com/office/drawing/2014/main" id="{91154ACF-8B93-1515-92E2-087FFB5496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35576"/>
            <a:stretch/>
          </p:blipFill>
          <p:spPr bwMode="auto">
            <a:xfrm>
              <a:off x="37376157" y="5754909"/>
              <a:ext cx="1996136" cy="376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A111E874-BBCE-43D5-6765-1D9ABB4F9C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113" r="2367"/>
            <a:stretch/>
          </p:blipFill>
          <p:spPr>
            <a:xfrm>
              <a:off x="38787241" y="5121804"/>
              <a:ext cx="585052" cy="610061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1608B6A-799B-B2F3-01BD-E2E88F2FF857}"/>
                </a:ext>
              </a:extLst>
            </p:cNvPr>
            <p:cNvSpPr txBox="1"/>
            <p:nvPr/>
          </p:nvSpPr>
          <p:spPr>
            <a:xfrm>
              <a:off x="37402138" y="3858538"/>
              <a:ext cx="197557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Welk </a:t>
              </a:r>
              <a:r>
                <a:rPr lang="en-US" sz="2400" b="1" dirty="0" err="1"/>
                <a:t>doel</a:t>
              </a:r>
              <a:r>
                <a:rPr lang="en-US" sz="2400" b="1" dirty="0"/>
                <a:t> </a:t>
              </a:r>
              <a:r>
                <a:rPr lang="en-US" sz="2400" b="1" dirty="0" err="1"/>
                <a:t>gaan</a:t>
              </a:r>
              <a:r>
                <a:rPr lang="en-US" sz="2400" b="1" dirty="0"/>
                <a:t> we </a:t>
              </a:r>
              <a:r>
                <a:rPr lang="en-US" sz="2400" b="1" dirty="0" err="1"/>
                <a:t>nastreven</a:t>
              </a:r>
              <a:r>
                <a:rPr lang="en-US" sz="2400" b="1" dirty="0"/>
                <a:t>?</a:t>
              </a:r>
            </a:p>
          </p:txBody>
        </p:sp>
      </p:grpSp>
      <p:grpSp>
        <p:nvGrpSpPr>
          <p:cNvPr id="1184" name="Group 1183">
            <a:extLst>
              <a:ext uri="{FF2B5EF4-FFF2-40B4-BE49-F238E27FC236}">
                <a16:creationId xmlns:a16="http://schemas.microsoft.com/office/drawing/2014/main" id="{F36E4675-5C2D-0046-79F9-42A66828124D}"/>
              </a:ext>
            </a:extLst>
          </p:cNvPr>
          <p:cNvGrpSpPr/>
          <p:nvPr/>
        </p:nvGrpSpPr>
        <p:grpSpPr>
          <a:xfrm>
            <a:off x="2898206" y="6209993"/>
            <a:ext cx="35275531" cy="649003"/>
            <a:chOff x="3236648" y="7146168"/>
            <a:chExt cx="33098025" cy="649003"/>
          </a:xfrm>
        </p:grpSpPr>
        <p:sp>
          <p:nvSpPr>
            <p:cNvPr id="45" name="Arrow: Chevron 44">
              <a:extLst>
                <a:ext uri="{FF2B5EF4-FFF2-40B4-BE49-F238E27FC236}">
                  <a16:creationId xmlns:a16="http://schemas.microsoft.com/office/drawing/2014/main" id="{7A179BB7-1B51-DF83-4017-C2F64ABFC166}"/>
                </a:ext>
              </a:extLst>
            </p:cNvPr>
            <p:cNvSpPr/>
            <p:nvPr/>
          </p:nvSpPr>
          <p:spPr>
            <a:xfrm>
              <a:off x="3236648" y="7146168"/>
              <a:ext cx="8873874" cy="641556"/>
            </a:xfrm>
            <a:prstGeom prst="chevron">
              <a:avLst/>
            </a:prstGeom>
            <a:solidFill>
              <a:srgbClr val="86A74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BEWUSTWORDING</a:t>
              </a:r>
            </a:p>
          </p:txBody>
        </p:sp>
        <p:sp>
          <p:nvSpPr>
            <p:cNvPr id="46" name="Arrow: Chevron 45">
              <a:extLst>
                <a:ext uri="{FF2B5EF4-FFF2-40B4-BE49-F238E27FC236}">
                  <a16:creationId xmlns:a16="http://schemas.microsoft.com/office/drawing/2014/main" id="{99B6B89D-9376-B81E-B472-0B1FDD7DFA12}"/>
                </a:ext>
              </a:extLst>
            </p:cNvPr>
            <p:cNvSpPr/>
            <p:nvPr/>
          </p:nvSpPr>
          <p:spPr>
            <a:xfrm>
              <a:off x="11867663" y="7153615"/>
              <a:ext cx="9591736" cy="641556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DRAAGVLAK</a:t>
              </a:r>
            </a:p>
          </p:txBody>
        </p:sp>
        <p:sp>
          <p:nvSpPr>
            <p:cNvPr id="47" name="Arrow: Chevron 46">
              <a:extLst>
                <a:ext uri="{FF2B5EF4-FFF2-40B4-BE49-F238E27FC236}">
                  <a16:creationId xmlns:a16="http://schemas.microsoft.com/office/drawing/2014/main" id="{4C567E50-6D54-D45E-2A76-7470F6B83F5D}"/>
                </a:ext>
              </a:extLst>
            </p:cNvPr>
            <p:cNvSpPr/>
            <p:nvPr/>
          </p:nvSpPr>
          <p:spPr>
            <a:xfrm>
              <a:off x="21225359" y="7153615"/>
              <a:ext cx="9508400" cy="641556"/>
            </a:xfrm>
            <a:prstGeom prst="chevr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PLANNING</a:t>
              </a:r>
            </a:p>
          </p:txBody>
        </p:sp>
        <p:sp>
          <p:nvSpPr>
            <p:cNvPr id="48" name="Arrow: Chevron 47">
              <a:extLst>
                <a:ext uri="{FF2B5EF4-FFF2-40B4-BE49-F238E27FC236}">
                  <a16:creationId xmlns:a16="http://schemas.microsoft.com/office/drawing/2014/main" id="{11DCFD6F-A7AE-B799-662D-DD4AA4B2B03B}"/>
                </a:ext>
              </a:extLst>
            </p:cNvPr>
            <p:cNvSpPr/>
            <p:nvPr/>
          </p:nvSpPr>
          <p:spPr>
            <a:xfrm>
              <a:off x="30517735" y="7153615"/>
              <a:ext cx="5816938" cy="641556"/>
            </a:xfrm>
            <a:prstGeom prst="chevro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tx1"/>
                  </a:solidFill>
                </a:rPr>
                <a:t>MONITORING</a:t>
              </a: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C8016771-4F25-53C4-9514-F924CF4A01E6}"/>
              </a:ext>
            </a:extLst>
          </p:cNvPr>
          <p:cNvSpPr/>
          <p:nvPr/>
        </p:nvSpPr>
        <p:spPr>
          <a:xfrm>
            <a:off x="3661849" y="16738751"/>
            <a:ext cx="23043335" cy="3788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4671673-989F-DC5A-13AD-6E03965732D0}"/>
              </a:ext>
            </a:extLst>
          </p:cNvPr>
          <p:cNvSpPr/>
          <p:nvPr/>
        </p:nvSpPr>
        <p:spPr>
          <a:xfrm>
            <a:off x="3662625" y="16292115"/>
            <a:ext cx="23037490" cy="648000"/>
          </a:xfrm>
          <a:prstGeom prst="rect">
            <a:avLst/>
          </a:prstGeom>
          <a:solidFill>
            <a:srgbClr val="78A6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STAKEHOLDERS AAN BOORD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2004DA4-8AF5-9C0F-272C-31580C1A36E1}"/>
              </a:ext>
            </a:extLst>
          </p:cNvPr>
          <p:cNvSpPr txBox="1"/>
          <p:nvPr/>
        </p:nvSpPr>
        <p:spPr>
          <a:xfrm>
            <a:off x="5673394" y="17822934"/>
            <a:ext cx="158794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Plaats de kaarten van de stakeholders die al betrokken zijn in het initiatief</a:t>
            </a:r>
          </a:p>
        </p:txBody>
      </p:sp>
      <p:grpSp>
        <p:nvGrpSpPr>
          <p:cNvPr id="559" name="Group 558">
            <a:extLst>
              <a:ext uri="{FF2B5EF4-FFF2-40B4-BE49-F238E27FC236}">
                <a16:creationId xmlns:a16="http://schemas.microsoft.com/office/drawing/2014/main" id="{F3AD9B7E-27B1-BA58-AEC4-DDB59D17B634}"/>
              </a:ext>
            </a:extLst>
          </p:cNvPr>
          <p:cNvGrpSpPr/>
          <p:nvPr/>
        </p:nvGrpSpPr>
        <p:grpSpPr>
          <a:xfrm>
            <a:off x="1098006" y="5809359"/>
            <a:ext cx="2077377" cy="1769716"/>
            <a:chOff x="3451553" y="8948388"/>
            <a:chExt cx="2077377" cy="1769716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0F16D2A-608F-2E29-82E3-5A69E5FF6BF5}"/>
                </a:ext>
              </a:extLst>
            </p:cNvPr>
            <p:cNvSpPr txBox="1"/>
            <p:nvPr/>
          </p:nvSpPr>
          <p:spPr>
            <a:xfrm>
              <a:off x="4029502" y="8948388"/>
              <a:ext cx="117468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8800" b="1" dirty="0"/>
                <a:t>A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7948222-E35D-4DFC-8D10-751AE9214D34}"/>
                </a:ext>
              </a:extLst>
            </p:cNvPr>
            <p:cNvSpPr txBox="1"/>
            <p:nvPr/>
          </p:nvSpPr>
          <p:spPr>
            <a:xfrm>
              <a:off x="3451553" y="10071773"/>
              <a:ext cx="20773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b="1" dirty="0">
                  <a:solidFill>
                    <a:srgbClr val="00B050"/>
                  </a:solidFill>
                </a:rPr>
                <a:t>START</a:t>
              </a:r>
            </a:p>
          </p:txBody>
        </p:sp>
      </p:grpSp>
      <p:grpSp>
        <p:nvGrpSpPr>
          <p:cNvPr id="448" name="Group 447">
            <a:extLst>
              <a:ext uri="{FF2B5EF4-FFF2-40B4-BE49-F238E27FC236}">
                <a16:creationId xmlns:a16="http://schemas.microsoft.com/office/drawing/2014/main" id="{AD98868D-8F0D-3B36-C1BC-22C7CC21FE0C}"/>
              </a:ext>
            </a:extLst>
          </p:cNvPr>
          <p:cNvGrpSpPr/>
          <p:nvPr/>
        </p:nvGrpSpPr>
        <p:grpSpPr>
          <a:xfrm>
            <a:off x="3042222" y="2178547"/>
            <a:ext cx="34635848" cy="3787759"/>
            <a:chOff x="22401125" y="16383245"/>
            <a:chExt cx="17293169" cy="3787759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11F200F-71B7-7A2A-6FC5-C2880659870D}"/>
                </a:ext>
              </a:extLst>
            </p:cNvPr>
            <p:cNvSpPr/>
            <p:nvPr/>
          </p:nvSpPr>
          <p:spPr>
            <a:xfrm>
              <a:off x="22401125" y="16599197"/>
              <a:ext cx="17293169" cy="35718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B23AFB7-7AD6-3F4D-753C-9AE540E5BC1B}"/>
                </a:ext>
              </a:extLst>
            </p:cNvPr>
            <p:cNvSpPr/>
            <p:nvPr/>
          </p:nvSpPr>
          <p:spPr>
            <a:xfrm>
              <a:off x="22401642" y="16383245"/>
              <a:ext cx="17288784" cy="64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bg1"/>
                  </a:solidFill>
                </a:rPr>
                <a:t>PLAATSEN TOOL KAARTEN</a:t>
              </a:r>
            </a:p>
          </p:txBody>
        </p:sp>
      </p:grpSp>
      <p:grpSp>
        <p:nvGrpSpPr>
          <p:cNvPr id="452" name="Group 451">
            <a:extLst>
              <a:ext uri="{FF2B5EF4-FFF2-40B4-BE49-F238E27FC236}">
                <a16:creationId xmlns:a16="http://schemas.microsoft.com/office/drawing/2014/main" id="{B4B410CE-9417-E407-B07C-F7250482C03D}"/>
              </a:ext>
            </a:extLst>
          </p:cNvPr>
          <p:cNvGrpSpPr/>
          <p:nvPr/>
        </p:nvGrpSpPr>
        <p:grpSpPr>
          <a:xfrm>
            <a:off x="7891066" y="11286372"/>
            <a:ext cx="21506084" cy="4033879"/>
            <a:chOff x="22401125" y="16439576"/>
            <a:chExt cx="17293169" cy="3348616"/>
          </a:xfrm>
        </p:grpSpPr>
        <p:sp>
          <p:nvSpPr>
            <p:cNvPr id="453" name="Rectangle 452">
              <a:extLst>
                <a:ext uri="{FF2B5EF4-FFF2-40B4-BE49-F238E27FC236}">
                  <a16:creationId xmlns:a16="http://schemas.microsoft.com/office/drawing/2014/main" id="{558F81E1-1EE2-DE8F-56E4-0B4CD5FCD17E}"/>
                </a:ext>
              </a:extLst>
            </p:cNvPr>
            <p:cNvSpPr/>
            <p:nvPr/>
          </p:nvSpPr>
          <p:spPr>
            <a:xfrm>
              <a:off x="22401125" y="16599198"/>
              <a:ext cx="17293169" cy="31889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Rectangle 453">
              <a:extLst>
                <a:ext uri="{FF2B5EF4-FFF2-40B4-BE49-F238E27FC236}">
                  <a16:creationId xmlns:a16="http://schemas.microsoft.com/office/drawing/2014/main" id="{12B856AE-B9A8-5EE9-A3E1-C2DD50B66FEC}"/>
                </a:ext>
              </a:extLst>
            </p:cNvPr>
            <p:cNvSpPr/>
            <p:nvPr/>
          </p:nvSpPr>
          <p:spPr>
            <a:xfrm>
              <a:off x="22401642" y="16439576"/>
              <a:ext cx="17288784" cy="648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PROCES TOOLKAARTEN</a:t>
              </a:r>
            </a:p>
          </p:txBody>
        </p:sp>
      </p:grpSp>
      <p:sp>
        <p:nvSpPr>
          <p:cNvPr id="455" name="TextBox 454">
            <a:extLst>
              <a:ext uri="{FF2B5EF4-FFF2-40B4-BE49-F238E27FC236}">
                <a16:creationId xmlns:a16="http://schemas.microsoft.com/office/drawing/2014/main" id="{8A49335D-B5E4-A729-F870-9EC4C8BA94CC}"/>
              </a:ext>
            </a:extLst>
          </p:cNvPr>
          <p:cNvSpPr txBox="1"/>
          <p:nvPr/>
        </p:nvSpPr>
        <p:spPr>
          <a:xfrm>
            <a:off x="13167564" y="3710046"/>
            <a:ext cx="12927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Plaats hier de tool kaarten nodig om dichter bij het doel te komen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5399238F-8DEB-B914-04B6-414C86862034}"/>
              </a:ext>
            </a:extLst>
          </p:cNvPr>
          <p:cNvSpPr txBox="1"/>
          <p:nvPr/>
        </p:nvSpPr>
        <p:spPr>
          <a:xfrm>
            <a:off x="12780313" y="12680609"/>
            <a:ext cx="129274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Plaats hier de tool kaarten nodig om het proces te bewaken</a:t>
            </a:r>
          </a:p>
        </p:txBody>
      </p:sp>
      <p:cxnSp>
        <p:nvCxnSpPr>
          <p:cNvPr id="564" name="Connector: Elbow 563">
            <a:extLst>
              <a:ext uri="{FF2B5EF4-FFF2-40B4-BE49-F238E27FC236}">
                <a16:creationId xmlns:a16="http://schemas.microsoft.com/office/drawing/2014/main" id="{7ED1DA63-5392-BE5B-5DB5-E832F348A545}"/>
              </a:ext>
            </a:extLst>
          </p:cNvPr>
          <p:cNvCxnSpPr>
            <a:cxnSpLocks/>
            <a:stCxn id="59" idx="2"/>
            <a:endCxn id="453" idx="1"/>
          </p:cNvCxnSpPr>
          <p:nvPr/>
        </p:nvCxnSpPr>
        <p:spPr>
          <a:xfrm rot="16200000" flipH="1">
            <a:off x="2103690" y="7612079"/>
            <a:ext cx="5820380" cy="5754371"/>
          </a:xfrm>
          <a:prstGeom prst="bentConnector2">
            <a:avLst/>
          </a:prstGeom>
          <a:ln w="508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nector: Elbow 565">
            <a:extLst>
              <a:ext uri="{FF2B5EF4-FFF2-40B4-BE49-F238E27FC236}">
                <a16:creationId xmlns:a16="http://schemas.microsoft.com/office/drawing/2014/main" id="{CC0DDDDB-3B9F-98C4-139E-CCBE44B26D39}"/>
              </a:ext>
            </a:extLst>
          </p:cNvPr>
          <p:cNvCxnSpPr>
            <a:cxnSpLocks/>
            <a:stCxn id="453" idx="3"/>
            <a:endCxn id="38" idx="2"/>
          </p:cNvCxnSpPr>
          <p:nvPr/>
        </p:nvCxnSpPr>
        <p:spPr>
          <a:xfrm flipV="1">
            <a:off x="29397150" y="9903973"/>
            <a:ext cx="10056663" cy="3495482"/>
          </a:xfrm>
          <a:prstGeom prst="bentConnector2">
            <a:avLst/>
          </a:prstGeom>
          <a:ln w="508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nector: Elbow 569">
            <a:extLst>
              <a:ext uri="{FF2B5EF4-FFF2-40B4-BE49-F238E27FC236}">
                <a16:creationId xmlns:a16="http://schemas.microsoft.com/office/drawing/2014/main" id="{1689C7F2-A320-5A4D-CD3B-A954695E1D2F}"/>
              </a:ext>
            </a:extLst>
          </p:cNvPr>
          <p:cNvCxnSpPr>
            <a:cxnSpLocks/>
            <a:stCxn id="59" idx="2"/>
            <a:endCxn id="52" idx="1"/>
          </p:cNvCxnSpPr>
          <p:nvPr/>
        </p:nvCxnSpPr>
        <p:spPr>
          <a:xfrm rot="16200000" flipH="1">
            <a:off x="-2627581" y="12343351"/>
            <a:ext cx="11053706" cy="1525154"/>
          </a:xfrm>
          <a:prstGeom prst="bentConnector2">
            <a:avLst/>
          </a:prstGeom>
          <a:ln w="508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9B600422-AF9A-762B-4DBC-3D85EF501EF1}"/>
              </a:ext>
            </a:extLst>
          </p:cNvPr>
          <p:cNvSpPr/>
          <p:nvPr/>
        </p:nvSpPr>
        <p:spPr>
          <a:xfrm>
            <a:off x="11109739" y="21845993"/>
            <a:ext cx="13796710" cy="4166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7599F9-238A-188B-BB75-8BBFD776F57B}"/>
              </a:ext>
            </a:extLst>
          </p:cNvPr>
          <p:cNvSpPr/>
          <p:nvPr/>
        </p:nvSpPr>
        <p:spPr>
          <a:xfrm>
            <a:off x="3618286" y="21477776"/>
            <a:ext cx="7533171" cy="64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UITLEG URENTELLING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B6CD0C-DC25-7253-F178-116A237708A9}"/>
              </a:ext>
            </a:extLst>
          </p:cNvPr>
          <p:cNvSpPr txBox="1"/>
          <p:nvPr/>
        </p:nvSpPr>
        <p:spPr>
          <a:xfrm>
            <a:off x="11141009" y="22628022"/>
            <a:ext cx="136250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/>
              <a:t>Welke stakeholders willen (we) aan boord (hebben) en wat gaan ze doen?</a:t>
            </a:r>
          </a:p>
          <a:p>
            <a:pPr algn="ctr"/>
            <a:r>
              <a:rPr lang="nl-NL" sz="4800" dirty="0"/>
              <a:t>Geef ieder een kleur pion voor uren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F206AF7D-B99E-261A-CF97-DAF881CDA9E0}"/>
              </a:ext>
            </a:extLst>
          </p:cNvPr>
          <p:cNvCxnSpPr>
            <a:cxnSpLocks/>
            <a:stCxn id="59" idx="2"/>
            <a:endCxn id="921" idx="1"/>
          </p:cNvCxnSpPr>
          <p:nvPr/>
        </p:nvCxnSpPr>
        <p:spPr>
          <a:xfrm rot="16200000" flipH="1">
            <a:off x="-5347083" y="15062852"/>
            <a:ext cx="16449147" cy="1481591"/>
          </a:xfrm>
          <a:prstGeom prst="bentConnector2">
            <a:avLst/>
          </a:prstGeom>
          <a:ln w="508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0" name="Rectangle 549">
            <a:extLst>
              <a:ext uri="{FF2B5EF4-FFF2-40B4-BE49-F238E27FC236}">
                <a16:creationId xmlns:a16="http://schemas.microsoft.com/office/drawing/2014/main" id="{EBE47E0F-27C4-F1DD-9078-5EFA4C827CC8}"/>
              </a:ext>
            </a:extLst>
          </p:cNvPr>
          <p:cNvSpPr/>
          <p:nvPr/>
        </p:nvSpPr>
        <p:spPr>
          <a:xfrm>
            <a:off x="26437744" y="23832256"/>
            <a:ext cx="13897544" cy="4269171"/>
          </a:xfrm>
          <a:prstGeom prst="rect">
            <a:avLst/>
          </a:prstGeom>
          <a:solidFill>
            <a:schemeClr val="bg1">
              <a:lumMod val="8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ECE46C98-14CC-5889-5AC1-28E48FC942D5}"/>
              </a:ext>
            </a:extLst>
          </p:cNvPr>
          <p:cNvSpPr/>
          <p:nvPr/>
        </p:nvSpPr>
        <p:spPr>
          <a:xfrm>
            <a:off x="26444823" y="23798277"/>
            <a:ext cx="13897544" cy="64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TOOLKAARTEN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F8D670-68D2-8F48-1B3F-791A32492167}"/>
              </a:ext>
            </a:extLst>
          </p:cNvPr>
          <p:cNvSpPr/>
          <p:nvPr/>
        </p:nvSpPr>
        <p:spPr>
          <a:xfrm>
            <a:off x="33633770" y="24695258"/>
            <a:ext cx="2038721" cy="3188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A19776-7308-3B15-8E65-912F21A5D097}"/>
              </a:ext>
            </a:extLst>
          </p:cNvPr>
          <p:cNvSpPr/>
          <p:nvPr/>
        </p:nvSpPr>
        <p:spPr>
          <a:xfrm>
            <a:off x="33634287" y="24695258"/>
            <a:ext cx="2038204" cy="66037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TOOL KAARTEN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A371E5-8648-694A-AA03-994E99F6652C}"/>
              </a:ext>
            </a:extLst>
          </p:cNvPr>
          <p:cNvSpPr/>
          <p:nvPr/>
        </p:nvSpPr>
        <p:spPr>
          <a:xfrm>
            <a:off x="33634282" y="27016985"/>
            <a:ext cx="1385598" cy="284871"/>
          </a:xfrm>
          <a:prstGeom prst="rect">
            <a:avLst/>
          </a:prstGeom>
          <a:solidFill>
            <a:srgbClr val="49A0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Tool level: Novice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57A15B-BB86-9631-649B-60FBBE7994C1}"/>
              </a:ext>
            </a:extLst>
          </p:cNvPr>
          <p:cNvSpPr/>
          <p:nvPr/>
        </p:nvSpPr>
        <p:spPr>
          <a:xfrm>
            <a:off x="33633770" y="26705370"/>
            <a:ext cx="1385598" cy="284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Phase: Awareness</a:t>
            </a:r>
          </a:p>
        </p:txBody>
      </p:sp>
      <p:pic>
        <p:nvPicPr>
          <p:cNvPr id="9" name="Picture 6" descr="PESTEL Analysis - Lumovest">
            <a:extLst>
              <a:ext uri="{FF2B5EF4-FFF2-40B4-BE49-F238E27FC236}">
                <a16:creationId xmlns:a16="http://schemas.microsoft.com/office/drawing/2014/main" id="{5A0238A9-596E-8DAB-7EA3-E7BE05F097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5576"/>
          <a:stretch/>
        </p:blipFill>
        <p:spPr bwMode="auto">
          <a:xfrm>
            <a:off x="33634281" y="27335542"/>
            <a:ext cx="1996136" cy="3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A15CA9-E168-0F7E-5D23-AFB7190E43F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3" r="2367"/>
          <a:stretch/>
        </p:blipFill>
        <p:spPr>
          <a:xfrm>
            <a:off x="35045365" y="26702437"/>
            <a:ext cx="585052" cy="6100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75149AD-D16B-1DB7-1C3A-B7E1F65ED84E}"/>
              </a:ext>
            </a:extLst>
          </p:cNvPr>
          <p:cNvSpPr txBox="1"/>
          <p:nvPr/>
        </p:nvSpPr>
        <p:spPr>
          <a:xfrm>
            <a:off x="33660262" y="25564107"/>
            <a:ext cx="19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Place to lay the tool cards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756C21-BBE0-F751-F851-CD0F7BBE7049}"/>
              </a:ext>
            </a:extLst>
          </p:cNvPr>
          <p:cNvSpPr/>
          <p:nvPr/>
        </p:nvSpPr>
        <p:spPr>
          <a:xfrm>
            <a:off x="26622770" y="24679773"/>
            <a:ext cx="2038721" cy="3188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47B7909-BA80-18C6-4AA7-E4D42DEA20EC}"/>
              </a:ext>
            </a:extLst>
          </p:cNvPr>
          <p:cNvSpPr/>
          <p:nvPr/>
        </p:nvSpPr>
        <p:spPr>
          <a:xfrm>
            <a:off x="26623287" y="24679773"/>
            <a:ext cx="2038204" cy="660376"/>
          </a:xfrm>
          <a:prstGeom prst="rect">
            <a:avLst/>
          </a:prstGeom>
          <a:solidFill>
            <a:srgbClr val="49A0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DOEL KAARTEN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402BCE6-8E78-E41A-C331-8ACA4A7A2DCE}"/>
              </a:ext>
            </a:extLst>
          </p:cNvPr>
          <p:cNvSpPr/>
          <p:nvPr/>
        </p:nvSpPr>
        <p:spPr>
          <a:xfrm>
            <a:off x="26623282" y="27001500"/>
            <a:ext cx="1385598" cy="284871"/>
          </a:xfrm>
          <a:prstGeom prst="rect">
            <a:avLst/>
          </a:prstGeom>
          <a:solidFill>
            <a:srgbClr val="49A0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Tool level: Novice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34E33A3-FDDF-0C6F-79A0-34A5A2D8DF7B}"/>
              </a:ext>
            </a:extLst>
          </p:cNvPr>
          <p:cNvSpPr/>
          <p:nvPr/>
        </p:nvSpPr>
        <p:spPr>
          <a:xfrm>
            <a:off x="26622770" y="26689885"/>
            <a:ext cx="1385598" cy="284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Phase: Awareness</a:t>
            </a:r>
          </a:p>
        </p:txBody>
      </p:sp>
      <p:pic>
        <p:nvPicPr>
          <p:cNvPr id="35" name="Picture 6" descr="PESTEL Analysis - Lumovest">
            <a:extLst>
              <a:ext uri="{FF2B5EF4-FFF2-40B4-BE49-F238E27FC236}">
                <a16:creationId xmlns:a16="http://schemas.microsoft.com/office/drawing/2014/main" id="{A8939B38-254E-C076-8F01-7BC2C6F54B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5576"/>
          <a:stretch/>
        </p:blipFill>
        <p:spPr bwMode="auto">
          <a:xfrm>
            <a:off x="26623281" y="27320057"/>
            <a:ext cx="1996136" cy="3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8743F3D-1CF8-57F9-9299-C16A582A40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3" r="2367"/>
          <a:stretch/>
        </p:blipFill>
        <p:spPr>
          <a:xfrm>
            <a:off x="28034365" y="26686952"/>
            <a:ext cx="585052" cy="610061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957EBC58-7473-59A7-CA98-1EB6D3CB5519}"/>
              </a:ext>
            </a:extLst>
          </p:cNvPr>
          <p:cNvSpPr txBox="1"/>
          <p:nvPr/>
        </p:nvSpPr>
        <p:spPr>
          <a:xfrm>
            <a:off x="26649262" y="25548622"/>
            <a:ext cx="19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Place to lay the tool cards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6BF50A-1EBA-ED54-9E87-25A8E543CF87}"/>
              </a:ext>
            </a:extLst>
          </p:cNvPr>
          <p:cNvSpPr/>
          <p:nvPr/>
        </p:nvSpPr>
        <p:spPr>
          <a:xfrm>
            <a:off x="31334323" y="24695258"/>
            <a:ext cx="2038721" cy="3188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49BBC0-2214-2C0B-EB5C-50B4244F44F3}"/>
              </a:ext>
            </a:extLst>
          </p:cNvPr>
          <p:cNvSpPr/>
          <p:nvPr/>
        </p:nvSpPr>
        <p:spPr>
          <a:xfrm>
            <a:off x="31334840" y="24695258"/>
            <a:ext cx="2038204" cy="660376"/>
          </a:xfrm>
          <a:prstGeom prst="rect">
            <a:avLst/>
          </a:prstGeom>
          <a:solidFill>
            <a:srgbClr val="78A6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STAKEHOLDER KAARTEN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618922-544A-2347-7BE6-2820C52FB37D}"/>
              </a:ext>
            </a:extLst>
          </p:cNvPr>
          <p:cNvSpPr/>
          <p:nvPr/>
        </p:nvSpPr>
        <p:spPr>
          <a:xfrm>
            <a:off x="31334835" y="27016985"/>
            <a:ext cx="1385598" cy="284871"/>
          </a:xfrm>
          <a:prstGeom prst="rect">
            <a:avLst/>
          </a:prstGeom>
          <a:solidFill>
            <a:srgbClr val="49A0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Tool level: Novice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AC39670-22D0-7BD0-AB5D-8147FAB3C10C}"/>
              </a:ext>
            </a:extLst>
          </p:cNvPr>
          <p:cNvSpPr/>
          <p:nvPr/>
        </p:nvSpPr>
        <p:spPr>
          <a:xfrm>
            <a:off x="31334323" y="26705370"/>
            <a:ext cx="1385598" cy="284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Phase: Awareness</a:t>
            </a:r>
          </a:p>
        </p:txBody>
      </p:sp>
      <p:pic>
        <p:nvPicPr>
          <p:cNvPr id="21" name="Picture 6" descr="PESTEL Analysis - Lumovest">
            <a:extLst>
              <a:ext uri="{FF2B5EF4-FFF2-40B4-BE49-F238E27FC236}">
                <a16:creationId xmlns:a16="http://schemas.microsoft.com/office/drawing/2014/main" id="{1B216DDB-B9CF-AFFF-DCE4-854D39D39B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5576"/>
          <a:stretch/>
        </p:blipFill>
        <p:spPr bwMode="auto">
          <a:xfrm>
            <a:off x="31334834" y="27335542"/>
            <a:ext cx="1996136" cy="3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B7D8BA7-4150-0307-3C23-F8A051E909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3" r="2367"/>
          <a:stretch/>
        </p:blipFill>
        <p:spPr>
          <a:xfrm>
            <a:off x="32745918" y="26702437"/>
            <a:ext cx="585052" cy="61006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7E78527-8BE4-CA4A-9AF3-626543E20362}"/>
              </a:ext>
            </a:extLst>
          </p:cNvPr>
          <p:cNvSpPr txBox="1"/>
          <p:nvPr/>
        </p:nvSpPr>
        <p:spPr>
          <a:xfrm>
            <a:off x="31365594" y="25564107"/>
            <a:ext cx="1975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Place to lay the stakeholder cards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5F6DAF4-FBCC-91C6-7319-C3E1BFD2E064}"/>
              </a:ext>
            </a:extLst>
          </p:cNvPr>
          <p:cNvSpPr/>
          <p:nvPr/>
        </p:nvSpPr>
        <p:spPr>
          <a:xfrm>
            <a:off x="35927381" y="24695258"/>
            <a:ext cx="2038721" cy="3188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7017AC-FA38-2DB8-88A6-C8079CC2663F}"/>
              </a:ext>
            </a:extLst>
          </p:cNvPr>
          <p:cNvSpPr/>
          <p:nvPr/>
        </p:nvSpPr>
        <p:spPr>
          <a:xfrm>
            <a:off x="35927898" y="24695258"/>
            <a:ext cx="2038204" cy="660376"/>
          </a:xfrm>
          <a:prstGeom prst="rect">
            <a:avLst/>
          </a:prstGeom>
          <a:solidFill>
            <a:srgbClr val="9D050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PROCES KAARTEN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F96E001-E052-9252-8221-1895B83CD2F9}"/>
              </a:ext>
            </a:extLst>
          </p:cNvPr>
          <p:cNvSpPr/>
          <p:nvPr/>
        </p:nvSpPr>
        <p:spPr>
          <a:xfrm>
            <a:off x="35927893" y="27016985"/>
            <a:ext cx="1385598" cy="284871"/>
          </a:xfrm>
          <a:prstGeom prst="rect">
            <a:avLst/>
          </a:prstGeom>
          <a:solidFill>
            <a:srgbClr val="49A0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Tool level: Novice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AB47BDB-00FE-4542-D582-C97D00AF5916}"/>
              </a:ext>
            </a:extLst>
          </p:cNvPr>
          <p:cNvSpPr/>
          <p:nvPr/>
        </p:nvSpPr>
        <p:spPr>
          <a:xfrm>
            <a:off x="35927381" y="26705370"/>
            <a:ext cx="1385598" cy="284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Phase: Awareness</a:t>
            </a:r>
          </a:p>
        </p:txBody>
      </p:sp>
      <p:pic>
        <p:nvPicPr>
          <p:cNvPr id="28" name="Picture 6" descr="PESTEL Analysis - Lumovest">
            <a:extLst>
              <a:ext uri="{FF2B5EF4-FFF2-40B4-BE49-F238E27FC236}">
                <a16:creationId xmlns:a16="http://schemas.microsoft.com/office/drawing/2014/main" id="{3935EB1D-5184-D8A5-3B11-E735C0C442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5576"/>
          <a:stretch/>
        </p:blipFill>
        <p:spPr bwMode="auto">
          <a:xfrm>
            <a:off x="35927892" y="27335542"/>
            <a:ext cx="1996136" cy="3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03B786D-A38F-AFB8-958B-2EAB9BE9A42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3" r="2367"/>
          <a:stretch/>
        </p:blipFill>
        <p:spPr>
          <a:xfrm>
            <a:off x="37338976" y="26702437"/>
            <a:ext cx="585052" cy="610061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20C173A-070C-6168-722D-7DE4496FC928}"/>
              </a:ext>
            </a:extLst>
          </p:cNvPr>
          <p:cNvSpPr txBox="1"/>
          <p:nvPr/>
        </p:nvSpPr>
        <p:spPr>
          <a:xfrm>
            <a:off x="35958652" y="25564107"/>
            <a:ext cx="19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Place to lay the process cards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87E5FAB-6A17-18CE-3C59-40865C0BA586}"/>
              </a:ext>
            </a:extLst>
          </p:cNvPr>
          <p:cNvSpPr/>
          <p:nvPr/>
        </p:nvSpPr>
        <p:spPr>
          <a:xfrm>
            <a:off x="28978805" y="24696409"/>
            <a:ext cx="2038721" cy="3188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F4EA7B7-3C43-4D59-93C9-DC15FA0ECA10}"/>
              </a:ext>
            </a:extLst>
          </p:cNvPr>
          <p:cNvSpPr/>
          <p:nvPr/>
        </p:nvSpPr>
        <p:spPr>
          <a:xfrm>
            <a:off x="28979322" y="24696409"/>
            <a:ext cx="2038204" cy="6603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VRAAG KAARTEN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DF9968F-7E52-FA26-E209-49EC9C89F34B}"/>
              </a:ext>
            </a:extLst>
          </p:cNvPr>
          <p:cNvSpPr/>
          <p:nvPr/>
        </p:nvSpPr>
        <p:spPr>
          <a:xfrm>
            <a:off x="28979317" y="27018136"/>
            <a:ext cx="1385598" cy="284871"/>
          </a:xfrm>
          <a:prstGeom prst="rect">
            <a:avLst/>
          </a:prstGeom>
          <a:solidFill>
            <a:srgbClr val="49A0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Tool level: Novice</a:t>
            </a:r>
          </a:p>
        </p:txBody>
      </p:sp>
      <p:sp>
        <p:nvSpPr>
          <p:cNvPr id="896" name="Rectangle 895">
            <a:extLst>
              <a:ext uri="{FF2B5EF4-FFF2-40B4-BE49-F238E27FC236}">
                <a16:creationId xmlns:a16="http://schemas.microsoft.com/office/drawing/2014/main" id="{35A068A4-DD71-D544-89D1-EB682612B323}"/>
              </a:ext>
            </a:extLst>
          </p:cNvPr>
          <p:cNvSpPr/>
          <p:nvPr/>
        </p:nvSpPr>
        <p:spPr>
          <a:xfrm>
            <a:off x="28978805" y="26706521"/>
            <a:ext cx="1385598" cy="284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Phase: Awareness</a:t>
            </a:r>
          </a:p>
        </p:txBody>
      </p:sp>
      <p:pic>
        <p:nvPicPr>
          <p:cNvPr id="897" name="Picture 6" descr="PESTEL Analysis - Lumovest">
            <a:extLst>
              <a:ext uri="{FF2B5EF4-FFF2-40B4-BE49-F238E27FC236}">
                <a16:creationId xmlns:a16="http://schemas.microsoft.com/office/drawing/2014/main" id="{601CB1FE-1124-E080-9D0E-8041C7F2A3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5576"/>
          <a:stretch/>
        </p:blipFill>
        <p:spPr bwMode="auto">
          <a:xfrm>
            <a:off x="28979316" y="27336693"/>
            <a:ext cx="1996136" cy="3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8" name="Picture 897">
            <a:extLst>
              <a:ext uri="{FF2B5EF4-FFF2-40B4-BE49-F238E27FC236}">
                <a16:creationId xmlns:a16="http://schemas.microsoft.com/office/drawing/2014/main" id="{C836F5F2-1A5F-5260-9E96-4E04DEB409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3" r="2367"/>
          <a:stretch/>
        </p:blipFill>
        <p:spPr>
          <a:xfrm>
            <a:off x="30390400" y="26703588"/>
            <a:ext cx="585052" cy="610061"/>
          </a:xfrm>
          <a:prstGeom prst="rect">
            <a:avLst/>
          </a:prstGeom>
        </p:spPr>
      </p:pic>
      <p:sp>
        <p:nvSpPr>
          <p:cNvPr id="899" name="TextBox 898">
            <a:extLst>
              <a:ext uri="{FF2B5EF4-FFF2-40B4-BE49-F238E27FC236}">
                <a16:creationId xmlns:a16="http://schemas.microsoft.com/office/drawing/2014/main" id="{A3F671B1-DFA8-FD01-2DB1-56B04428D31C}"/>
              </a:ext>
            </a:extLst>
          </p:cNvPr>
          <p:cNvSpPr txBox="1"/>
          <p:nvPr/>
        </p:nvSpPr>
        <p:spPr>
          <a:xfrm>
            <a:off x="29010076" y="25565258"/>
            <a:ext cx="19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Place to lay the question cards</a:t>
            </a:r>
          </a:p>
        </p:txBody>
      </p:sp>
      <p:grpSp>
        <p:nvGrpSpPr>
          <p:cNvPr id="918" name="Group 917">
            <a:extLst>
              <a:ext uri="{FF2B5EF4-FFF2-40B4-BE49-F238E27FC236}">
                <a16:creationId xmlns:a16="http://schemas.microsoft.com/office/drawing/2014/main" id="{0413DAD8-F32A-0859-3C23-96008571E209}"/>
              </a:ext>
            </a:extLst>
          </p:cNvPr>
          <p:cNvGrpSpPr/>
          <p:nvPr/>
        </p:nvGrpSpPr>
        <p:grpSpPr>
          <a:xfrm>
            <a:off x="30405262" y="15103671"/>
            <a:ext cx="9865096" cy="8334566"/>
            <a:chOff x="30405262" y="14851955"/>
            <a:chExt cx="9865096" cy="8334566"/>
          </a:xfrm>
        </p:grpSpPr>
        <p:sp>
          <p:nvSpPr>
            <p:cNvPr id="552" name="Rectangle 551">
              <a:extLst>
                <a:ext uri="{FF2B5EF4-FFF2-40B4-BE49-F238E27FC236}">
                  <a16:creationId xmlns:a16="http://schemas.microsoft.com/office/drawing/2014/main" id="{47FD562B-207A-3388-25B0-68A8407757BD}"/>
                </a:ext>
              </a:extLst>
            </p:cNvPr>
            <p:cNvSpPr/>
            <p:nvPr/>
          </p:nvSpPr>
          <p:spPr>
            <a:xfrm>
              <a:off x="30405262" y="15441518"/>
              <a:ext cx="9865096" cy="7745003"/>
            </a:xfrm>
            <a:prstGeom prst="rect">
              <a:avLst/>
            </a:prstGeom>
            <a:solidFill>
              <a:schemeClr val="bg1">
                <a:lumMod val="8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Rectangle 456">
              <a:extLst>
                <a:ext uri="{FF2B5EF4-FFF2-40B4-BE49-F238E27FC236}">
                  <a16:creationId xmlns:a16="http://schemas.microsoft.com/office/drawing/2014/main" id="{DF24678E-DA59-1511-DBCD-C5536BC998D6}"/>
                </a:ext>
              </a:extLst>
            </p:cNvPr>
            <p:cNvSpPr/>
            <p:nvPr/>
          </p:nvSpPr>
          <p:spPr>
            <a:xfrm>
              <a:off x="33550726" y="15963990"/>
              <a:ext cx="4049867" cy="31685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Rectangle 457">
              <a:extLst>
                <a:ext uri="{FF2B5EF4-FFF2-40B4-BE49-F238E27FC236}">
                  <a16:creationId xmlns:a16="http://schemas.microsoft.com/office/drawing/2014/main" id="{8814D28B-DCDA-8C3E-831F-117C3A0C9E4F}"/>
                </a:ext>
              </a:extLst>
            </p:cNvPr>
            <p:cNvSpPr/>
            <p:nvPr/>
          </p:nvSpPr>
          <p:spPr>
            <a:xfrm>
              <a:off x="33550798" y="15965373"/>
              <a:ext cx="2023869" cy="180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TOOL KAART</a:t>
              </a:r>
            </a:p>
          </p:txBody>
        </p:sp>
        <p:sp>
          <p:nvSpPr>
            <p:cNvPr id="459" name="Rectangle 458">
              <a:extLst>
                <a:ext uri="{FF2B5EF4-FFF2-40B4-BE49-F238E27FC236}">
                  <a16:creationId xmlns:a16="http://schemas.microsoft.com/office/drawing/2014/main" id="{667F67C2-0BBE-E17A-38D1-43F65C7A524E}"/>
                </a:ext>
              </a:extLst>
            </p:cNvPr>
            <p:cNvSpPr/>
            <p:nvPr/>
          </p:nvSpPr>
          <p:spPr>
            <a:xfrm>
              <a:off x="33550793" y="18287099"/>
              <a:ext cx="1385598" cy="284871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Tool level: Novice</a:t>
              </a:r>
            </a:p>
          </p:txBody>
        </p:sp>
        <p:sp>
          <p:nvSpPr>
            <p:cNvPr id="460" name="Rectangle 459">
              <a:extLst>
                <a:ext uri="{FF2B5EF4-FFF2-40B4-BE49-F238E27FC236}">
                  <a16:creationId xmlns:a16="http://schemas.microsoft.com/office/drawing/2014/main" id="{A12B3995-ACBD-9F14-8E53-0B4169FE3CC0}"/>
                </a:ext>
              </a:extLst>
            </p:cNvPr>
            <p:cNvSpPr/>
            <p:nvPr/>
          </p:nvSpPr>
          <p:spPr>
            <a:xfrm>
              <a:off x="33550281" y="17975484"/>
              <a:ext cx="1385598" cy="28487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Phase: Awareness</a:t>
              </a:r>
            </a:p>
          </p:txBody>
        </p:sp>
        <p:sp>
          <p:nvSpPr>
            <p:cNvPr id="461" name="Rectangle 460">
              <a:extLst>
                <a:ext uri="{FF2B5EF4-FFF2-40B4-BE49-F238E27FC236}">
                  <a16:creationId xmlns:a16="http://schemas.microsoft.com/office/drawing/2014/main" id="{D7A9A958-BF21-3757-ABC4-001AE8578DEF}"/>
                </a:ext>
              </a:extLst>
            </p:cNvPr>
            <p:cNvSpPr/>
            <p:nvPr/>
          </p:nvSpPr>
          <p:spPr>
            <a:xfrm>
              <a:off x="35577169" y="15965372"/>
              <a:ext cx="2023869" cy="180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>
                  <a:solidFill>
                    <a:schemeClr val="bg1"/>
                  </a:solidFill>
                </a:rPr>
                <a:t>TOOL INFO</a:t>
              </a:r>
            </a:p>
          </p:txBody>
        </p:sp>
        <p:pic>
          <p:nvPicPr>
            <p:cNvPr id="462" name="Picture 6" descr="PESTEL Analysis - Lumovest">
              <a:extLst>
                <a:ext uri="{FF2B5EF4-FFF2-40B4-BE49-F238E27FC236}">
                  <a16:creationId xmlns:a16="http://schemas.microsoft.com/office/drawing/2014/main" id="{904FEBF0-7BD6-9792-4EDC-14A2B5FCDF8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35576"/>
            <a:stretch/>
          </p:blipFill>
          <p:spPr bwMode="auto">
            <a:xfrm>
              <a:off x="33550792" y="18605656"/>
              <a:ext cx="1996136" cy="376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63" name="TextBox 462">
              <a:extLst>
                <a:ext uri="{FF2B5EF4-FFF2-40B4-BE49-F238E27FC236}">
                  <a16:creationId xmlns:a16="http://schemas.microsoft.com/office/drawing/2014/main" id="{A1AC8941-69EB-C2AA-0BDA-7F49AA9C3A90}"/>
                </a:ext>
              </a:extLst>
            </p:cNvPr>
            <p:cNvSpPr txBox="1"/>
            <p:nvPr/>
          </p:nvSpPr>
          <p:spPr>
            <a:xfrm>
              <a:off x="33556413" y="18937449"/>
              <a:ext cx="2016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/>
                <a:t>More information see other side</a:t>
              </a:r>
            </a:p>
          </p:txBody>
        </p:sp>
        <p:pic>
          <p:nvPicPr>
            <p:cNvPr id="469" name="Picture 468">
              <a:extLst>
                <a:ext uri="{FF2B5EF4-FFF2-40B4-BE49-F238E27FC236}">
                  <a16:creationId xmlns:a16="http://schemas.microsoft.com/office/drawing/2014/main" id="{9BEF4069-F719-C514-C18F-F22877DE53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113" r="2367"/>
            <a:stretch/>
          </p:blipFill>
          <p:spPr>
            <a:xfrm>
              <a:off x="34961876" y="17972551"/>
              <a:ext cx="585052" cy="610061"/>
            </a:xfrm>
            <a:prstGeom prst="rect">
              <a:avLst/>
            </a:prstGeom>
          </p:spPr>
        </p:pic>
        <p:sp>
          <p:nvSpPr>
            <p:cNvPr id="470" name="TextBox 469">
              <a:extLst>
                <a:ext uri="{FF2B5EF4-FFF2-40B4-BE49-F238E27FC236}">
                  <a16:creationId xmlns:a16="http://schemas.microsoft.com/office/drawing/2014/main" id="{D90CA727-29A8-0FEE-E49C-85199B7818B5}"/>
                </a:ext>
              </a:extLst>
            </p:cNvPr>
            <p:cNvSpPr txBox="1"/>
            <p:nvPr/>
          </p:nvSpPr>
          <p:spPr>
            <a:xfrm>
              <a:off x="33575376" y="16147163"/>
              <a:ext cx="1975579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b="1" dirty="0"/>
                <a:t>Wijkpaspoort</a:t>
              </a:r>
            </a:p>
            <a:p>
              <a:pPr algn="ctr"/>
              <a:r>
                <a:rPr lang="nl-NL" sz="1000" dirty="0"/>
                <a:t>Een overzichtelijke weergave van energie in de wijk</a:t>
              </a:r>
            </a:p>
          </p:txBody>
        </p:sp>
        <p:sp>
          <p:nvSpPr>
            <p:cNvPr id="471" name="Rectangle 470">
              <a:extLst>
                <a:ext uri="{FF2B5EF4-FFF2-40B4-BE49-F238E27FC236}">
                  <a16:creationId xmlns:a16="http://schemas.microsoft.com/office/drawing/2014/main" id="{F55DC4DA-7007-2F84-8DDE-00B101A2C507}"/>
                </a:ext>
              </a:extLst>
            </p:cNvPr>
            <p:cNvSpPr/>
            <p:nvPr/>
          </p:nvSpPr>
          <p:spPr>
            <a:xfrm>
              <a:off x="35602571" y="18260355"/>
              <a:ext cx="1998467" cy="180000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>
                  <a:solidFill>
                    <a:schemeClr val="bg1"/>
                  </a:solidFill>
                </a:rPr>
                <a:t>Contact</a:t>
              </a:r>
            </a:p>
          </p:txBody>
        </p:sp>
        <p:sp>
          <p:nvSpPr>
            <p:cNvPr id="472" name="TextBox 471">
              <a:extLst>
                <a:ext uri="{FF2B5EF4-FFF2-40B4-BE49-F238E27FC236}">
                  <a16:creationId xmlns:a16="http://schemas.microsoft.com/office/drawing/2014/main" id="{C88C24F9-4AE7-60DE-BEC5-8240C67FC0F1}"/>
                </a:ext>
              </a:extLst>
            </p:cNvPr>
            <p:cNvSpPr txBox="1"/>
            <p:nvPr/>
          </p:nvSpPr>
          <p:spPr>
            <a:xfrm>
              <a:off x="35580269" y="18438668"/>
              <a:ext cx="2053665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kern="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Frank Pierie | Researcher | </a:t>
              </a:r>
              <a:r>
                <a:rPr lang="en-US" sz="1000" kern="0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Hanze</a:t>
              </a:r>
              <a:r>
                <a:rPr lang="en-US" sz="1000" kern="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| ENTRANCE| E:  </a:t>
              </a:r>
              <a:r>
                <a:rPr lang="en-US" sz="1000" kern="0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f.pierie@pl.hanze.nl</a:t>
              </a:r>
              <a:r>
                <a:rPr lang="en-US" sz="1000" kern="0" dirty="0">
                  <a:solidFill>
                    <a:schemeClr val="accent2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nl-NL" sz="1000" kern="10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3" name="Rectangle 472">
              <a:extLst>
                <a:ext uri="{FF2B5EF4-FFF2-40B4-BE49-F238E27FC236}">
                  <a16:creationId xmlns:a16="http://schemas.microsoft.com/office/drawing/2014/main" id="{6208B8F5-F97D-05E1-BAE9-9E8AA8622CD2}"/>
                </a:ext>
              </a:extLst>
            </p:cNvPr>
            <p:cNvSpPr/>
            <p:nvPr/>
          </p:nvSpPr>
          <p:spPr>
            <a:xfrm>
              <a:off x="35593803" y="17136561"/>
              <a:ext cx="2006789" cy="180000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</a:rPr>
                <a:t>Requirements</a:t>
              </a:r>
            </a:p>
          </p:txBody>
        </p:sp>
        <p:sp>
          <p:nvSpPr>
            <p:cNvPr id="474" name="TextBox 473">
              <a:extLst>
                <a:ext uri="{FF2B5EF4-FFF2-40B4-BE49-F238E27FC236}">
                  <a16:creationId xmlns:a16="http://schemas.microsoft.com/office/drawing/2014/main" id="{8E139EFA-6C75-74A5-BE8F-7C2D798E3F42}"/>
                </a:ext>
              </a:extLst>
            </p:cNvPr>
            <p:cNvSpPr txBox="1"/>
            <p:nvPr/>
          </p:nvSpPr>
          <p:spPr>
            <a:xfrm>
              <a:off x="35582228" y="16190060"/>
              <a:ext cx="197557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Het wijkpaspoort is een informatievoorziening van het kadaster en VNG en geeft inzicht in energie gerelateerde informatie van dorpen of wijken</a:t>
              </a:r>
            </a:p>
          </p:txBody>
        </p:sp>
        <p:sp>
          <p:nvSpPr>
            <p:cNvPr id="475" name="TextBox 474">
              <a:extLst>
                <a:ext uri="{FF2B5EF4-FFF2-40B4-BE49-F238E27FC236}">
                  <a16:creationId xmlns:a16="http://schemas.microsoft.com/office/drawing/2014/main" id="{1529F20B-6D44-AD60-8D19-99CBC76E2B54}"/>
                </a:ext>
              </a:extLst>
            </p:cNvPr>
            <p:cNvSpPr txBox="1"/>
            <p:nvPr/>
          </p:nvSpPr>
          <p:spPr>
            <a:xfrm>
              <a:off x="35609258" y="17546228"/>
              <a:ext cx="19755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Met basiskennis van energiegebruik en toegang tot internet is deze tool simpel in gebruik en zeer toegankelijk</a:t>
              </a:r>
            </a:p>
          </p:txBody>
        </p:sp>
        <p:sp>
          <p:nvSpPr>
            <p:cNvPr id="476" name="Rectangle 475">
              <a:extLst>
                <a:ext uri="{FF2B5EF4-FFF2-40B4-BE49-F238E27FC236}">
                  <a16:creationId xmlns:a16="http://schemas.microsoft.com/office/drawing/2014/main" id="{5E79E8B1-018F-055C-F3C0-D7C1F35F856F}"/>
                </a:ext>
              </a:extLst>
            </p:cNvPr>
            <p:cNvSpPr/>
            <p:nvPr/>
          </p:nvSpPr>
          <p:spPr>
            <a:xfrm>
              <a:off x="33550281" y="18605107"/>
              <a:ext cx="330538" cy="375798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ectangle 476">
              <a:extLst>
                <a:ext uri="{FF2B5EF4-FFF2-40B4-BE49-F238E27FC236}">
                  <a16:creationId xmlns:a16="http://schemas.microsoft.com/office/drawing/2014/main" id="{25F6B9D8-B09F-D8E9-AA70-542A8B75E4FB}"/>
                </a:ext>
              </a:extLst>
            </p:cNvPr>
            <p:cNvSpPr/>
            <p:nvPr/>
          </p:nvSpPr>
          <p:spPr>
            <a:xfrm>
              <a:off x="34221961" y="18603355"/>
              <a:ext cx="668508" cy="375798"/>
            </a:xfrm>
            <a:prstGeom prst="rect">
              <a:avLst/>
            </a:prstGeom>
            <a:solidFill>
              <a:schemeClr val="bg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78" name="Picture 477">
              <a:extLst>
                <a:ext uri="{FF2B5EF4-FFF2-40B4-BE49-F238E27FC236}">
                  <a16:creationId xmlns:a16="http://schemas.microsoft.com/office/drawing/2014/main" id="{CBEC8FB2-A9E9-6D28-A825-9F5EB337D4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6486591" y="18910546"/>
              <a:ext cx="739603" cy="167826"/>
            </a:xfrm>
            <a:prstGeom prst="rect">
              <a:avLst/>
            </a:prstGeom>
          </p:spPr>
        </p:pic>
        <p:pic>
          <p:nvPicPr>
            <p:cNvPr id="479" name="Picture 8" descr="Het logo van de Hanze | Hanze">
              <a:extLst>
                <a:ext uri="{FF2B5EF4-FFF2-40B4-BE49-F238E27FC236}">
                  <a16:creationId xmlns:a16="http://schemas.microsoft.com/office/drawing/2014/main" id="{933AB79A-2C3E-B561-71FE-5714D5FC15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40988" y="18910545"/>
              <a:ext cx="518500" cy="167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0" name="Afbeelding 2" descr="Afbeelding met tekst, schermopname, diagram, Lettertype&#10;&#10;Automatisch gegenereerde beschrijving">
              <a:extLst>
                <a:ext uri="{FF2B5EF4-FFF2-40B4-BE49-F238E27FC236}">
                  <a16:creationId xmlns:a16="http://schemas.microsoft.com/office/drawing/2014/main" id="{E2A973C5-85AF-3B28-68FA-29B9B03DB7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4" r="997" b="26453"/>
            <a:stretch/>
          </p:blipFill>
          <p:spPr>
            <a:xfrm>
              <a:off x="33556971" y="16895627"/>
              <a:ext cx="1986343" cy="1053901"/>
            </a:xfrm>
            <a:prstGeom prst="rect">
              <a:avLst/>
            </a:prstGeom>
          </p:spPr>
        </p:pic>
        <p:grpSp>
          <p:nvGrpSpPr>
            <p:cNvPr id="481" name="Group 480">
              <a:extLst>
                <a:ext uri="{FF2B5EF4-FFF2-40B4-BE49-F238E27FC236}">
                  <a16:creationId xmlns:a16="http://schemas.microsoft.com/office/drawing/2014/main" id="{0038F896-CC95-922F-6738-E5118571B2E7}"/>
                </a:ext>
              </a:extLst>
            </p:cNvPr>
            <p:cNvGrpSpPr/>
            <p:nvPr/>
          </p:nvGrpSpPr>
          <p:grpSpPr>
            <a:xfrm>
              <a:off x="35597879" y="17344840"/>
              <a:ext cx="2007182" cy="187293"/>
              <a:chOff x="2667779" y="2274565"/>
              <a:chExt cx="2007182" cy="187293"/>
            </a:xfrm>
          </p:grpSpPr>
          <p:sp>
            <p:nvSpPr>
              <p:cNvPr id="482" name="Arrow: Pentagon 481">
                <a:extLst>
                  <a:ext uri="{FF2B5EF4-FFF2-40B4-BE49-F238E27FC236}">
                    <a16:creationId xmlns:a16="http://schemas.microsoft.com/office/drawing/2014/main" id="{62A6D9FF-42A8-8215-2AA6-12620E014D64}"/>
                  </a:ext>
                </a:extLst>
              </p:cNvPr>
              <p:cNvSpPr/>
              <p:nvPr/>
            </p:nvSpPr>
            <p:spPr>
              <a:xfrm>
                <a:off x="2667779" y="2279329"/>
                <a:ext cx="685021" cy="178313"/>
              </a:xfrm>
              <a:prstGeom prst="homePlate">
                <a:avLst/>
              </a:prstGeom>
              <a:solidFill>
                <a:schemeClr val="tx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/>
                  <a:t>   8 hr</a:t>
                </a:r>
              </a:p>
            </p:txBody>
          </p:sp>
          <p:sp>
            <p:nvSpPr>
              <p:cNvPr id="483" name="Arrow: Chevron 482">
                <a:extLst>
                  <a:ext uri="{FF2B5EF4-FFF2-40B4-BE49-F238E27FC236}">
                    <a16:creationId xmlns:a16="http://schemas.microsoft.com/office/drawing/2014/main" id="{A3B6B176-A165-5634-8CA4-26145706235F}"/>
                  </a:ext>
                </a:extLst>
              </p:cNvPr>
              <p:cNvSpPr/>
              <p:nvPr/>
            </p:nvSpPr>
            <p:spPr>
              <a:xfrm>
                <a:off x="3283778" y="2274566"/>
                <a:ext cx="730566" cy="187292"/>
              </a:xfrm>
              <a:prstGeom prst="chevron">
                <a:avLst/>
              </a:prstGeom>
              <a:solidFill>
                <a:schemeClr val="tx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    2 hr</a:t>
                </a:r>
              </a:p>
            </p:txBody>
          </p:sp>
          <p:sp>
            <p:nvSpPr>
              <p:cNvPr id="484" name="Arrow: Chevron 483">
                <a:extLst>
                  <a:ext uri="{FF2B5EF4-FFF2-40B4-BE49-F238E27FC236}">
                    <a16:creationId xmlns:a16="http://schemas.microsoft.com/office/drawing/2014/main" id="{B34E7E08-5BE4-2BB8-5D27-940BB0DC7411}"/>
                  </a:ext>
                </a:extLst>
              </p:cNvPr>
              <p:cNvSpPr/>
              <p:nvPr/>
            </p:nvSpPr>
            <p:spPr>
              <a:xfrm>
                <a:off x="3944395" y="2274565"/>
                <a:ext cx="730566" cy="187292"/>
              </a:xfrm>
              <a:prstGeom prst="chevron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>
                    <a:solidFill>
                      <a:schemeClr val="bg1"/>
                    </a:solidFill>
                  </a:rPr>
                  <a:t> 4 hr</a:t>
                </a:r>
              </a:p>
            </p:txBody>
          </p:sp>
          <p:pic>
            <p:nvPicPr>
              <p:cNvPr id="485" name="Picture 484">
                <a:extLst>
                  <a:ext uri="{FF2B5EF4-FFF2-40B4-BE49-F238E27FC236}">
                    <a16:creationId xmlns:a16="http://schemas.microsoft.com/office/drawing/2014/main" id="{C16E2D1F-C377-DBF6-6A37-7C27B31938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49964" y="2295499"/>
                <a:ext cx="126465" cy="147940"/>
              </a:xfrm>
              <a:prstGeom prst="rect">
                <a:avLst/>
              </a:prstGeom>
            </p:spPr>
          </p:pic>
          <p:pic>
            <p:nvPicPr>
              <p:cNvPr id="486" name="Picture 8" descr="Het logo van de Hanze | Hanze">
                <a:extLst>
                  <a:ext uri="{FF2B5EF4-FFF2-40B4-BE49-F238E27FC236}">
                    <a16:creationId xmlns:a16="http://schemas.microsoft.com/office/drawing/2014/main" id="{E17685D3-882F-731B-4B75-34F9F78885C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4140"/>
              <a:stretch/>
            </p:blipFill>
            <p:spPr bwMode="auto">
              <a:xfrm>
                <a:off x="3409514" y="2307080"/>
                <a:ext cx="148399" cy="1339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7" name="Graphic 486" descr="User with solid fill">
                <a:extLst>
                  <a:ext uri="{FF2B5EF4-FFF2-40B4-BE49-F238E27FC236}">
                    <a16:creationId xmlns:a16="http://schemas.microsoft.com/office/drawing/2014/main" id="{14AD382C-A90E-4019-2FCC-9EC3269DFB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2736676" y="2291691"/>
                <a:ext cx="158239" cy="158239"/>
              </a:xfrm>
              <a:prstGeom prst="rect">
                <a:avLst/>
              </a:prstGeom>
            </p:spPr>
          </p:pic>
        </p:grpSp>
        <p:sp>
          <p:nvSpPr>
            <p:cNvPr id="488" name="TextBox 487">
              <a:extLst>
                <a:ext uri="{FF2B5EF4-FFF2-40B4-BE49-F238E27FC236}">
                  <a16:creationId xmlns:a16="http://schemas.microsoft.com/office/drawing/2014/main" id="{B0D7C970-5764-3736-3924-9C7C090187EB}"/>
                </a:ext>
              </a:extLst>
            </p:cNvPr>
            <p:cNvSpPr txBox="1"/>
            <p:nvPr/>
          </p:nvSpPr>
          <p:spPr>
            <a:xfrm>
              <a:off x="30508555" y="15815573"/>
              <a:ext cx="1975579" cy="246221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000" dirty="0"/>
                <a:t>Beschrijving van de tool</a:t>
              </a:r>
            </a:p>
          </p:txBody>
        </p:sp>
        <p:cxnSp>
          <p:nvCxnSpPr>
            <p:cNvPr id="490" name="Connector: Elbow 489">
              <a:extLst>
                <a:ext uri="{FF2B5EF4-FFF2-40B4-BE49-F238E27FC236}">
                  <a16:creationId xmlns:a16="http://schemas.microsoft.com/office/drawing/2014/main" id="{624A8B38-3EE9-E420-BE94-FB542FC9F49D}"/>
                </a:ext>
              </a:extLst>
            </p:cNvPr>
            <p:cNvCxnSpPr>
              <a:stCxn id="488" idx="3"/>
            </p:cNvCxnSpPr>
            <p:nvPr/>
          </p:nvCxnSpPr>
          <p:spPr>
            <a:xfrm>
              <a:off x="32484134" y="15938684"/>
              <a:ext cx="1066592" cy="52395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1" name="TextBox 490">
              <a:extLst>
                <a:ext uri="{FF2B5EF4-FFF2-40B4-BE49-F238E27FC236}">
                  <a16:creationId xmlns:a16="http://schemas.microsoft.com/office/drawing/2014/main" id="{A8C30F98-8F87-68BE-857D-A9E7DCEEC960}"/>
                </a:ext>
              </a:extLst>
            </p:cNvPr>
            <p:cNvSpPr txBox="1"/>
            <p:nvPr/>
          </p:nvSpPr>
          <p:spPr>
            <a:xfrm>
              <a:off x="30485964" y="16792457"/>
              <a:ext cx="1975579" cy="246221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000" dirty="0"/>
                <a:t>Voorbeeld van de tool</a:t>
              </a:r>
            </a:p>
          </p:txBody>
        </p:sp>
        <p:cxnSp>
          <p:nvCxnSpPr>
            <p:cNvPr id="492" name="Connector: Elbow 491">
              <a:extLst>
                <a:ext uri="{FF2B5EF4-FFF2-40B4-BE49-F238E27FC236}">
                  <a16:creationId xmlns:a16="http://schemas.microsoft.com/office/drawing/2014/main" id="{5AE3EABD-1970-9C72-0186-4508B0AE6AC6}"/>
                </a:ext>
              </a:extLst>
            </p:cNvPr>
            <p:cNvCxnSpPr>
              <a:cxnSpLocks/>
              <a:stCxn id="491" idx="3"/>
              <a:endCxn id="480" idx="1"/>
            </p:cNvCxnSpPr>
            <p:nvPr/>
          </p:nvCxnSpPr>
          <p:spPr>
            <a:xfrm>
              <a:off x="32461543" y="16915568"/>
              <a:ext cx="1095428" cy="50701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4" name="TextBox 493">
              <a:extLst>
                <a:ext uri="{FF2B5EF4-FFF2-40B4-BE49-F238E27FC236}">
                  <a16:creationId xmlns:a16="http://schemas.microsoft.com/office/drawing/2014/main" id="{99AA4434-E661-5BC8-4B0A-B5498FD29180}"/>
                </a:ext>
              </a:extLst>
            </p:cNvPr>
            <p:cNvSpPr txBox="1"/>
            <p:nvPr/>
          </p:nvSpPr>
          <p:spPr>
            <a:xfrm>
              <a:off x="30501231" y="17457742"/>
              <a:ext cx="1975579" cy="861774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000" dirty="0"/>
                <a:t>De fase waarbinnen de tool effectief is op in te zetten. Een wijkpaspoort helpt bijv. erg bij bewustwording energie landschap dorp/wijk </a:t>
              </a:r>
            </a:p>
          </p:txBody>
        </p:sp>
        <p:cxnSp>
          <p:nvCxnSpPr>
            <p:cNvPr id="495" name="Connector: Elbow 494">
              <a:extLst>
                <a:ext uri="{FF2B5EF4-FFF2-40B4-BE49-F238E27FC236}">
                  <a16:creationId xmlns:a16="http://schemas.microsoft.com/office/drawing/2014/main" id="{FEC81FD4-8F07-AA03-9DEC-8C7DCBFE9AF3}"/>
                </a:ext>
              </a:extLst>
            </p:cNvPr>
            <p:cNvCxnSpPr>
              <a:cxnSpLocks/>
              <a:stCxn id="494" idx="3"/>
              <a:endCxn id="460" idx="1"/>
            </p:cNvCxnSpPr>
            <p:nvPr/>
          </p:nvCxnSpPr>
          <p:spPr>
            <a:xfrm>
              <a:off x="32476810" y="17888629"/>
              <a:ext cx="1073471" cy="229291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7" name="TextBox 496">
              <a:extLst>
                <a:ext uri="{FF2B5EF4-FFF2-40B4-BE49-F238E27FC236}">
                  <a16:creationId xmlns:a16="http://schemas.microsoft.com/office/drawing/2014/main" id="{E2C737BC-97C9-BC0F-6F2A-C3D8522628DB}"/>
                </a:ext>
              </a:extLst>
            </p:cNvPr>
            <p:cNvSpPr txBox="1"/>
            <p:nvPr/>
          </p:nvSpPr>
          <p:spPr>
            <a:xfrm>
              <a:off x="30513909" y="18457785"/>
              <a:ext cx="1975579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000" dirty="0"/>
                <a:t>De benodigde expertise niveau  om deze tool te gebruiken</a:t>
              </a:r>
            </a:p>
          </p:txBody>
        </p:sp>
        <p:cxnSp>
          <p:nvCxnSpPr>
            <p:cNvPr id="498" name="Connector: Elbow 497">
              <a:extLst>
                <a:ext uri="{FF2B5EF4-FFF2-40B4-BE49-F238E27FC236}">
                  <a16:creationId xmlns:a16="http://schemas.microsoft.com/office/drawing/2014/main" id="{5D5CC161-D11B-FF88-8041-256010CD0CB5}"/>
                </a:ext>
              </a:extLst>
            </p:cNvPr>
            <p:cNvCxnSpPr>
              <a:cxnSpLocks/>
              <a:stCxn id="497" idx="3"/>
              <a:endCxn id="459" idx="1"/>
            </p:cNvCxnSpPr>
            <p:nvPr/>
          </p:nvCxnSpPr>
          <p:spPr>
            <a:xfrm flipV="1">
              <a:off x="32489488" y="18429535"/>
              <a:ext cx="1061305" cy="22830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1" name="TextBox 500">
              <a:extLst>
                <a:ext uri="{FF2B5EF4-FFF2-40B4-BE49-F238E27FC236}">
                  <a16:creationId xmlns:a16="http://schemas.microsoft.com/office/drawing/2014/main" id="{5AA47DE7-5913-D1B2-9A4C-79C14641A0B8}"/>
                </a:ext>
              </a:extLst>
            </p:cNvPr>
            <p:cNvSpPr txBox="1"/>
            <p:nvPr/>
          </p:nvSpPr>
          <p:spPr>
            <a:xfrm>
              <a:off x="30512325" y="19088288"/>
              <a:ext cx="1975579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nl-NL" sz="1000" dirty="0"/>
                <a:t>De PESTEL elementen die deze tool behandeld </a:t>
              </a:r>
            </a:p>
          </p:txBody>
        </p:sp>
        <p:cxnSp>
          <p:nvCxnSpPr>
            <p:cNvPr id="502" name="Connector: Elbow 501">
              <a:extLst>
                <a:ext uri="{FF2B5EF4-FFF2-40B4-BE49-F238E27FC236}">
                  <a16:creationId xmlns:a16="http://schemas.microsoft.com/office/drawing/2014/main" id="{642ED125-8998-BEB5-C6B0-3CED5CDB3E22}"/>
                </a:ext>
              </a:extLst>
            </p:cNvPr>
            <p:cNvCxnSpPr>
              <a:cxnSpLocks/>
              <a:stCxn id="501" idx="3"/>
              <a:endCxn id="476" idx="1"/>
            </p:cNvCxnSpPr>
            <p:nvPr/>
          </p:nvCxnSpPr>
          <p:spPr>
            <a:xfrm flipV="1">
              <a:off x="32487904" y="18793006"/>
              <a:ext cx="1062377" cy="49533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4" name="TextBox 503">
              <a:extLst>
                <a:ext uri="{FF2B5EF4-FFF2-40B4-BE49-F238E27FC236}">
                  <a16:creationId xmlns:a16="http://schemas.microsoft.com/office/drawing/2014/main" id="{06AC328A-466B-752D-F3C9-3C9008B3F06D}"/>
                </a:ext>
              </a:extLst>
            </p:cNvPr>
            <p:cNvSpPr txBox="1"/>
            <p:nvPr/>
          </p:nvSpPr>
          <p:spPr>
            <a:xfrm>
              <a:off x="33596748" y="19643177"/>
              <a:ext cx="1975579" cy="707886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Een QR code die verwijst naar de ENTRANCE toolbox met daar de tool, handleiding, eventueel instructie video’s</a:t>
              </a:r>
            </a:p>
          </p:txBody>
        </p:sp>
        <p:cxnSp>
          <p:nvCxnSpPr>
            <p:cNvPr id="505" name="Connector: Elbow 504">
              <a:extLst>
                <a:ext uri="{FF2B5EF4-FFF2-40B4-BE49-F238E27FC236}">
                  <a16:creationId xmlns:a16="http://schemas.microsoft.com/office/drawing/2014/main" id="{9AE6557A-8D1B-75AF-80BE-20943B581C76}"/>
                </a:ext>
              </a:extLst>
            </p:cNvPr>
            <p:cNvCxnSpPr>
              <a:cxnSpLocks/>
              <a:stCxn id="504" idx="0"/>
            </p:cNvCxnSpPr>
            <p:nvPr/>
          </p:nvCxnSpPr>
          <p:spPr>
            <a:xfrm rot="5400000" flipH="1" flipV="1">
              <a:off x="34498229" y="18695582"/>
              <a:ext cx="1033905" cy="861286"/>
            </a:xfrm>
            <a:prstGeom prst="bentConnector3">
              <a:avLst>
                <a:gd name="adj1" fmla="val 30101"/>
              </a:avLst>
            </a:prstGeom>
            <a:ln w="12700">
              <a:solidFill>
                <a:srgbClr val="9D050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8" name="TextBox 507">
              <a:extLst>
                <a:ext uri="{FF2B5EF4-FFF2-40B4-BE49-F238E27FC236}">
                  <a16:creationId xmlns:a16="http://schemas.microsoft.com/office/drawing/2014/main" id="{17B57C97-AC0C-F4FA-56EB-0C4812AE78CE}"/>
                </a:ext>
              </a:extLst>
            </p:cNvPr>
            <p:cNvSpPr txBox="1"/>
            <p:nvPr/>
          </p:nvSpPr>
          <p:spPr>
            <a:xfrm>
              <a:off x="38179932" y="16109260"/>
              <a:ext cx="1975579" cy="246221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Achtergrond info van de tool</a:t>
              </a:r>
            </a:p>
          </p:txBody>
        </p:sp>
        <p:cxnSp>
          <p:nvCxnSpPr>
            <p:cNvPr id="535" name="Connector: Elbow 534">
              <a:extLst>
                <a:ext uri="{FF2B5EF4-FFF2-40B4-BE49-F238E27FC236}">
                  <a16:creationId xmlns:a16="http://schemas.microsoft.com/office/drawing/2014/main" id="{9FA42A29-EE4E-AC1F-D7FA-5C08957E524C}"/>
                </a:ext>
              </a:extLst>
            </p:cNvPr>
            <p:cNvCxnSpPr>
              <a:cxnSpLocks/>
              <a:stCxn id="508" idx="1"/>
              <a:endCxn id="474" idx="3"/>
            </p:cNvCxnSpPr>
            <p:nvPr/>
          </p:nvCxnSpPr>
          <p:spPr>
            <a:xfrm rot="10800000" flipV="1">
              <a:off x="37557808" y="16232371"/>
              <a:ext cx="622125" cy="388576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8" name="TextBox 537">
              <a:extLst>
                <a:ext uri="{FF2B5EF4-FFF2-40B4-BE49-F238E27FC236}">
                  <a16:creationId xmlns:a16="http://schemas.microsoft.com/office/drawing/2014/main" id="{084A3D0B-6410-13C8-A00D-3DFE741B5907}"/>
                </a:ext>
              </a:extLst>
            </p:cNvPr>
            <p:cNvSpPr txBox="1"/>
            <p:nvPr/>
          </p:nvSpPr>
          <p:spPr>
            <a:xfrm>
              <a:off x="38182126" y="16595968"/>
              <a:ext cx="1975579" cy="861774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Benodigde uren om deze tool uit te voeren voor:</a:t>
              </a:r>
            </a:p>
            <a:p>
              <a:pPr marL="228600" indent="-228600">
                <a:buAutoNum type="arabicParenR"/>
              </a:pPr>
              <a:r>
                <a:rPr lang="nl-NL" sz="1000" dirty="0"/>
                <a:t>De initiatiefnemer</a:t>
              </a:r>
            </a:p>
            <a:p>
              <a:pPr marL="228600" indent="-228600">
                <a:buAutoNum type="arabicParenR"/>
              </a:pPr>
              <a:r>
                <a:rPr lang="nl-NL" sz="1000" dirty="0"/>
                <a:t>Coaching vanuit Hanze Pro</a:t>
              </a:r>
            </a:p>
            <a:p>
              <a:pPr marL="228600" indent="-228600">
                <a:buAutoNum type="arabicParenR"/>
              </a:pPr>
              <a:r>
                <a:rPr lang="nl-NL" sz="1000" dirty="0"/>
                <a:t>Uitvoering vanuit ENTRANCE</a:t>
              </a:r>
            </a:p>
          </p:txBody>
        </p:sp>
        <p:cxnSp>
          <p:nvCxnSpPr>
            <p:cNvPr id="539" name="Connector: Elbow 538">
              <a:extLst>
                <a:ext uri="{FF2B5EF4-FFF2-40B4-BE49-F238E27FC236}">
                  <a16:creationId xmlns:a16="http://schemas.microsoft.com/office/drawing/2014/main" id="{DF87A31E-39ED-61BF-1565-ECF9DD6D0ECF}"/>
                </a:ext>
              </a:extLst>
            </p:cNvPr>
            <p:cNvCxnSpPr>
              <a:cxnSpLocks/>
              <a:stCxn id="538" idx="1"/>
              <a:endCxn id="484" idx="3"/>
            </p:cNvCxnSpPr>
            <p:nvPr/>
          </p:nvCxnSpPr>
          <p:spPr>
            <a:xfrm rot="10800000" flipV="1">
              <a:off x="37605062" y="17026854"/>
              <a:ext cx="577065" cy="41163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1" name="TextBox 540">
              <a:extLst>
                <a:ext uri="{FF2B5EF4-FFF2-40B4-BE49-F238E27FC236}">
                  <a16:creationId xmlns:a16="http://schemas.microsoft.com/office/drawing/2014/main" id="{6BEC0F99-155D-1F05-09D5-CF03EA62E6EB}"/>
                </a:ext>
              </a:extLst>
            </p:cNvPr>
            <p:cNvSpPr txBox="1"/>
            <p:nvPr/>
          </p:nvSpPr>
          <p:spPr>
            <a:xfrm>
              <a:off x="38184309" y="17576894"/>
              <a:ext cx="1975579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De benodigde basiskennis om met deze tool aan de slag te kunnen </a:t>
              </a:r>
            </a:p>
          </p:txBody>
        </p:sp>
        <p:cxnSp>
          <p:nvCxnSpPr>
            <p:cNvPr id="542" name="Connector: Elbow 541">
              <a:extLst>
                <a:ext uri="{FF2B5EF4-FFF2-40B4-BE49-F238E27FC236}">
                  <a16:creationId xmlns:a16="http://schemas.microsoft.com/office/drawing/2014/main" id="{73AF6439-BC46-5393-B01B-AED59DB3C42B}"/>
                </a:ext>
              </a:extLst>
            </p:cNvPr>
            <p:cNvCxnSpPr>
              <a:cxnSpLocks/>
              <a:stCxn id="541" idx="1"/>
              <a:endCxn id="475" idx="3"/>
            </p:cNvCxnSpPr>
            <p:nvPr/>
          </p:nvCxnSpPr>
          <p:spPr>
            <a:xfrm rot="10800000" flipV="1">
              <a:off x="37584837" y="17776949"/>
              <a:ext cx="599472" cy="12322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5" name="TextBox 544">
              <a:extLst>
                <a:ext uri="{FF2B5EF4-FFF2-40B4-BE49-F238E27FC236}">
                  <a16:creationId xmlns:a16="http://schemas.microsoft.com/office/drawing/2014/main" id="{E28E275C-ADBB-1884-BFA7-E815225D0257}"/>
                </a:ext>
              </a:extLst>
            </p:cNvPr>
            <p:cNvSpPr txBox="1"/>
            <p:nvPr/>
          </p:nvSpPr>
          <p:spPr>
            <a:xfrm>
              <a:off x="38194932" y="18495620"/>
              <a:ext cx="1975579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Contactgegevens beheerder toolkaart</a:t>
              </a:r>
            </a:p>
          </p:txBody>
        </p:sp>
        <p:cxnSp>
          <p:nvCxnSpPr>
            <p:cNvPr id="546" name="Connector: Elbow 545">
              <a:extLst>
                <a:ext uri="{FF2B5EF4-FFF2-40B4-BE49-F238E27FC236}">
                  <a16:creationId xmlns:a16="http://schemas.microsoft.com/office/drawing/2014/main" id="{07671118-D420-6433-CACA-BB5D334BBF1C}"/>
                </a:ext>
              </a:extLst>
            </p:cNvPr>
            <p:cNvCxnSpPr>
              <a:cxnSpLocks/>
              <a:stCxn id="545" idx="1"/>
              <a:endCxn id="472" idx="3"/>
            </p:cNvCxnSpPr>
            <p:nvPr/>
          </p:nvCxnSpPr>
          <p:spPr>
            <a:xfrm rot="10800000">
              <a:off x="37633934" y="18638723"/>
              <a:ext cx="560998" cy="5695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8" name="Rectangle 547">
              <a:extLst>
                <a:ext uri="{FF2B5EF4-FFF2-40B4-BE49-F238E27FC236}">
                  <a16:creationId xmlns:a16="http://schemas.microsoft.com/office/drawing/2014/main" id="{5624A9B3-54CD-45BD-3AEF-31BB00F6F649}"/>
                </a:ext>
              </a:extLst>
            </p:cNvPr>
            <p:cNvSpPr/>
            <p:nvPr/>
          </p:nvSpPr>
          <p:spPr>
            <a:xfrm>
              <a:off x="30405262" y="14851955"/>
              <a:ext cx="9865096" cy="64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UITLEG TOOLKAART</a:t>
              </a:r>
            </a:p>
          </p:txBody>
        </p:sp>
        <p:sp>
          <p:nvSpPr>
            <p:cNvPr id="900" name="Rectangle 899">
              <a:extLst>
                <a:ext uri="{FF2B5EF4-FFF2-40B4-BE49-F238E27FC236}">
                  <a16:creationId xmlns:a16="http://schemas.microsoft.com/office/drawing/2014/main" id="{97DAE6C7-0D70-1CE0-DF0F-2E65835FEED2}"/>
                </a:ext>
              </a:extLst>
            </p:cNvPr>
            <p:cNvSpPr/>
            <p:nvPr/>
          </p:nvSpPr>
          <p:spPr>
            <a:xfrm>
              <a:off x="30663276" y="21733574"/>
              <a:ext cx="2023869" cy="180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TOOL KAART</a:t>
              </a:r>
            </a:p>
          </p:txBody>
        </p:sp>
        <p:sp>
          <p:nvSpPr>
            <p:cNvPr id="901" name="TextBox 900">
              <a:extLst>
                <a:ext uri="{FF2B5EF4-FFF2-40B4-BE49-F238E27FC236}">
                  <a16:creationId xmlns:a16="http://schemas.microsoft.com/office/drawing/2014/main" id="{9C05D630-84C6-8208-0AF6-84EA129B8FF0}"/>
                </a:ext>
              </a:extLst>
            </p:cNvPr>
            <p:cNvSpPr txBox="1"/>
            <p:nvPr/>
          </p:nvSpPr>
          <p:spPr>
            <a:xfrm>
              <a:off x="33719525" y="21623519"/>
              <a:ext cx="3310473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Zwart is de kleur van toolkaarten die ingezet kunnen worden voor kennisverrijking</a:t>
              </a:r>
            </a:p>
          </p:txBody>
        </p:sp>
        <p:cxnSp>
          <p:nvCxnSpPr>
            <p:cNvPr id="902" name="Connector: Elbow 4">
              <a:extLst>
                <a:ext uri="{FF2B5EF4-FFF2-40B4-BE49-F238E27FC236}">
                  <a16:creationId xmlns:a16="http://schemas.microsoft.com/office/drawing/2014/main" id="{CC9FB33B-B417-D4A3-2894-6239334830C7}"/>
                </a:ext>
              </a:extLst>
            </p:cNvPr>
            <p:cNvCxnSpPr>
              <a:cxnSpLocks/>
              <a:stCxn id="901" idx="1"/>
              <a:endCxn id="900" idx="3"/>
            </p:cNvCxnSpPr>
            <p:nvPr/>
          </p:nvCxnSpPr>
          <p:spPr>
            <a:xfrm flipH="1">
              <a:off x="32687145" y="21823574"/>
              <a:ext cx="10323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3" name="Rectangle 902">
              <a:extLst>
                <a:ext uri="{FF2B5EF4-FFF2-40B4-BE49-F238E27FC236}">
                  <a16:creationId xmlns:a16="http://schemas.microsoft.com/office/drawing/2014/main" id="{7A8DCAE9-03E7-4521-9A83-935385944ABE}"/>
                </a:ext>
              </a:extLst>
            </p:cNvPr>
            <p:cNvSpPr/>
            <p:nvPr/>
          </p:nvSpPr>
          <p:spPr>
            <a:xfrm>
              <a:off x="30663275" y="22185505"/>
              <a:ext cx="2023869" cy="180000"/>
            </a:xfrm>
            <a:prstGeom prst="rect">
              <a:avLst/>
            </a:prstGeom>
            <a:solidFill>
              <a:srgbClr val="78A6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STAKEHOLDER KAART</a:t>
              </a:r>
            </a:p>
          </p:txBody>
        </p:sp>
        <p:sp>
          <p:nvSpPr>
            <p:cNvPr id="904" name="TextBox 903">
              <a:extLst>
                <a:ext uri="{FF2B5EF4-FFF2-40B4-BE49-F238E27FC236}">
                  <a16:creationId xmlns:a16="http://schemas.microsoft.com/office/drawing/2014/main" id="{182FED9E-EEF8-5095-A352-5138D8C8E3BE}"/>
                </a:ext>
              </a:extLst>
            </p:cNvPr>
            <p:cNvSpPr txBox="1"/>
            <p:nvPr/>
          </p:nvSpPr>
          <p:spPr>
            <a:xfrm>
              <a:off x="33719525" y="22075450"/>
              <a:ext cx="3310473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Blauw is de kleur van stakeholderkaarten die benaderd moeten worden in het proces</a:t>
              </a:r>
            </a:p>
          </p:txBody>
        </p:sp>
        <p:cxnSp>
          <p:nvCxnSpPr>
            <p:cNvPr id="905" name="Connector: Elbow 4">
              <a:extLst>
                <a:ext uri="{FF2B5EF4-FFF2-40B4-BE49-F238E27FC236}">
                  <a16:creationId xmlns:a16="http://schemas.microsoft.com/office/drawing/2014/main" id="{0A0DD3E3-F9FF-D49E-7939-93186AE496CC}"/>
                </a:ext>
              </a:extLst>
            </p:cNvPr>
            <p:cNvCxnSpPr>
              <a:cxnSpLocks/>
              <a:stCxn id="904" idx="1"/>
              <a:endCxn id="903" idx="3"/>
            </p:cNvCxnSpPr>
            <p:nvPr/>
          </p:nvCxnSpPr>
          <p:spPr>
            <a:xfrm flipH="1">
              <a:off x="32687144" y="22275505"/>
              <a:ext cx="103238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6" name="Rectangle 905">
              <a:extLst>
                <a:ext uri="{FF2B5EF4-FFF2-40B4-BE49-F238E27FC236}">
                  <a16:creationId xmlns:a16="http://schemas.microsoft.com/office/drawing/2014/main" id="{55662A06-9899-F0AC-4067-E55A6DCFFF26}"/>
                </a:ext>
              </a:extLst>
            </p:cNvPr>
            <p:cNvSpPr/>
            <p:nvPr/>
          </p:nvSpPr>
          <p:spPr>
            <a:xfrm>
              <a:off x="30660308" y="20794658"/>
              <a:ext cx="2023869" cy="180000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DOEL KAART</a:t>
              </a:r>
            </a:p>
          </p:txBody>
        </p:sp>
        <p:sp>
          <p:nvSpPr>
            <p:cNvPr id="907" name="TextBox 906">
              <a:extLst>
                <a:ext uri="{FF2B5EF4-FFF2-40B4-BE49-F238E27FC236}">
                  <a16:creationId xmlns:a16="http://schemas.microsoft.com/office/drawing/2014/main" id="{E9DE1EC7-DC66-32D7-CF3F-88832EDE358A}"/>
                </a:ext>
              </a:extLst>
            </p:cNvPr>
            <p:cNvSpPr txBox="1"/>
            <p:nvPr/>
          </p:nvSpPr>
          <p:spPr>
            <a:xfrm>
              <a:off x="33716558" y="20684603"/>
              <a:ext cx="3310476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Groen is de kleur van doelkaarten die een mogelijk doel aangeeft waar heen geplant kan worden</a:t>
              </a:r>
            </a:p>
          </p:txBody>
        </p:sp>
        <p:cxnSp>
          <p:nvCxnSpPr>
            <p:cNvPr id="908" name="Connector: Elbow 4">
              <a:extLst>
                <a:ext uri="{FF2B5EF4-FFF2-40B4-BE49-F238E27FC236}">
                  <a16:creationId xmlns:a16="http://schemas.microsoft.com/office/drawing/2014/main" id="{EA087111-5967-5C9F-4375-C4D8A3C37906}"/>
                </a:ext>
              </a:extLst>
            </p:cNvPr>
            <p:cNvCxnSpPr>
              <a:cxnSpLocks/>
              <a:stCxn id="907" idx="1"/>
              <a:endCxn id="906" idx="3"/>
            </p:cNvCxnSpPr>
            <p:nvPr/>
          </p:nvCxnSpPr>
          <p:spPr>
            <a:xfrm flipH="1">
              <a:off x="32684177" y="20884658"/>
              <a:ext cx="103238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9" name="Rectangle 908">
              <a:extLst>
                <a:ext uri="{FF2B5EF4-FFF2-40B4-BE49-F238E27FC236}">
                  <a16:creationId xmlns:a16="http://schemas.microsoft.com/office/drawing/2014/main" id="{6693EA21-0820-CFFC-8274-1EC4D1D2E664}"/>
                </a:ext>
              </a:extLst>
            </p:cNvPr>
            <p:cNvSpPr/>
            <p:nvPr/>
          </p:nvSpPr>
          <p:spPr>
            <a:xfrm>
              <a:off x="30660308" y="21260665"/>
              <a:ext cx="2023869" cy="180000"/>
            </a:xfrm>
            <a:prstGeom prst="rect">
              <a:avLst/>
            </a:prstGeom>
            <a:solidFill>
              <a:srgbClr val="F4A2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VRAAGSTUK KAART</a:t>
              </a:r>
            </a:p>
          </p:txBody>
        </p:sp>
        <p:sp>
          <p:nvSpPr>
            <p:cNvPr id="910" name="TextBox 909">
              <a:extLst>
                <a:ext uri="{FF2B5EF4-FFF2-40B4-BE49-F238E27FC236}">
                  <a16:creationId xmlns:a16="http://schemas.microsoft.com/office/drawing/2014/main" id="{D96DA7CB-442B-D530-2C03-66B74E991005}"/>
                </a:ext>
              </a:extLst>
            </p:cNvPr>
            <p:cNvSpPr txBox="1"/>
            <p:nvPr/>
          </p:nvSpPr>
          <p:spPr>
            <a:xfrm>
              <a:off x="33716558" y="21150610"/>
              <a:ext cx="3310476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Oranje is de kleur van Vraagstukkaarten die een mogelijk vraagstuk aangeeft (Zelf invullen)</a:t>
              </a:r>
            </a:p>
          </p:txBody>
        </p:sp>
        <p:cxnSp>
          <p:nvCxnSpPr>
            <p:cNvPr id="911" name="Connector: Elbow 4">
              <a:extLst>
                <a:ext uri="{FF2B5EF4-FFF2-40B4-BE49-F238E27FC236}">
                  <a16:creationId xmlns:a16="http://schemas.microsoft.com/office/drawing/2014/main" id="{DA0AC2F0-DC9B-59E5-7BAC-7A18AB38AA48}"/>
                </a:ext>
              </a:extLst>
            </p:cNvPr>
            <p:cNvCxnSpPr>
              <a:cxnSpLocks/>
              <a:stCxn id="910" idx="1"/>
              <a:endCxn id="909" idx="3"/>
            </p:cNvCxnSpPr>
            <p:nvPr/>
          </p:nvCxnSpPr>
          <p:spPr>
            <a:xfrm flipH="1">
              <a:off x="32684177" y="21350665"/>
              <a:ext cx="103238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2" name="Rectangle 911">
              <a:extLst>
                <a:ext uri="{FF2B5EF4-FFF2-40B4-BE49-F238E27FC236}">
                  <a16:creationId xmlns:a16="http://schemas.microsoft.com/office/drawing/2014/main" id="{F35DC7B2-2A5A-5759-4EAF-00F2885A669B}"/>
                </a:ext>
              </a:extLst>
            </p:cNvPr>
            <p:cNvSpPr/>
            <p:nvPr/>
          </p:nvSpPr>
          <p:spPr>
            <a:xfrm>
              <a:off x="30660311" y="22638816"/>
              <a:ext cx="2023869" cy="18000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PROCES KAART</a:t>
              </a:r>
            </a:p>
          </p:txBody>
        </p:sp>
        <p:sp>
          <p:nvSpPr>
            <p:cNvPr id="913" name="TextBox 912">
              <a:extLst>
                <a:ext uri="{FF2B5EF4-FFF2-40B4-BE49-F238E27FC236}">
                  <a16:creationId xmlns:a16="http://schemas.microsoft.com/office/drawing/2014/main" id="{6CC21281-AB42-5C01-1768-DB44C7F047B1}"/>
                </a:ext>
              </a:extLst>
            </p:cNvPr>
            <p:cNvSpPr txBox="1"/>
            <p:nvPr/>
          </p:nvSpPr>
          <p:spPr>
            <a:xfrm>
              <a:off x="33716561" y="22528761"/>
              <a:ext cx="3310473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r>
                <a:rPr lang="nl-NL" sz="1000" dirty="0"/>
                <a:t>Donkerblauw is de kleur van proceskaarten die gebruikt kunnen worden om het proces te bewaken</a:t>
              </a:r>
            </a:p>
          </p:txBody>
        </p:sp>
        <p:cxnSp>
          <p:nvCxnSpPr>
            <p:cNvPr id="914" name="Connector: Elbow 4">
              <a:extLst>
                <a:ext uri="{FF2B5EF4-FFF2-40B4-BE49-F238E27FC236}">
                  <a16:creationId xmlns:a16="http://schemas.microsoft.com/office/drawing/2014/main" id="{A15CC62B-6690-0AAB-4BD8-36734233FF11}"/>
                </a:ext>
              </a:extLst>
            </p:cNvPr>
            <p:cNvCxnSpPr>
              <a:cxnSpLocks/>
              <a:stCxn id="913" idx="1"/>
              <a:endCxn id="912" idx="3"/>
            </p:cNvCxnSpPr>
            <p:nvPr/>
          </p:nvCxnSpPr>
          <p:spPr>
            <a:xfrm flipH="1">
              <a:off x="32684180" y="22728816"/>
              <a:ext cx="103238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5" name="Rectangle 914">
              <a:extLst>
                <a:ext uri="{FF2B5EF4-FFF2-40B4-BE49-F238E27FC236}">
                  <a16:creationId xmlns:a16="http://schemas.microsoft.com/office/drawing/2014/main" id="{8BC4B3A2-A2EE-6194-76FF-DC471387D0B8}"/>
                </a:ext>
              </a:extLst>
            </p:cNvPr>
            <p:cNvSpPr/>
            <p:nvPr/>
          </p:nvSpPr>
          <p:spPr>
            <a:xfrm>
              <a:off x="37758127" y="20795774"/>
              <a:ext cx="2023869" cy="180000"/>
            </a:xfrm>
            <a:prstGeom prst="rect">
              <a:avLst/>
            </a:prstGeom>
            <a:solidFill>
              <a:srgbClr val="9D050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TOOL KAART</a:t>
              </a:r>
            </a:p>
          </p:txBody>
        </p:sp>
        <p:sp>
          <p:nvSpPr>
            <p:cNvPr id="916" name="TextBox 915">
              <a:extLst>
                <a:ext uri="{FF2B5EF4-FFF2-40B4-BE49-F238E27FC236}">
                  <a16:creationId xmlns:a16="http://schemas.microsoft.com/office/drawing/2014/main" id="{BD62F4F1-45B7-F5AA-F384-E3FFD7A55763}"/>
                </a:ext>
              </a:extLst>
            </p:cNvPr>
            <p:cNvSpPr txBox="1"/>
            <p:nvPr/>
          </p:nvSpPr>
          <p:spPr>
            <a:xfrm>
              <a:off x="37462046" y="21700364"/>
              <a:ext cx="2616029" cy="400110"/>
            </a:xfrm>
            <a:prstGeom prst="rect">
              <a:avLst/>
            </a:prstGeom>
            <a:noFill/>
            <a:ln>
              <a:solidFill>
                <a:schemeClr val="accent1">
                  <a:shade val="15000"/>
                </a:schemeClr>
              </a:solidFill>
              <a:prstDash val="sysDash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b="1" dirty="0"/>
                <a:t>ROOD: Is een kaart rood dan moet deze nog ontwikkeld of verder afgemaakt worden</a:t>
              </a:r>
            </a:p>
          </p:txBody>
        </p:sp>
        <p:cxnSp>
          <p:nvCxnSpPr>
            <p:cNvPr id="917" name="Connector: Elbow 4">
              <a:extLst>
                <a:ext uri="{FF2B5EF4-FFF2-40B4-BE49-F238E27FC236}">
                  <a16:creationId xmlns:a16="http://schemas.microsoft.com/office/drawing/2014/main" id="{54C4C5B3-29EE-715A-CD58-65CBBA867E61}"/>
                </a:ext>
              </a:extLst>
            </p:cNvPr>
            <p:cNvCxnSpPr>
              <a:cxnSpLocks/>
              <a:stCxn id="916" idx="0"/>
              <a:endCxn id="915" idx="2"/>
            </p:cNvCxnSpPr>
            <p:nvPr/>
          </p:nvCxnSpPr>
          <p:spPr>
            <a:xfrm flipV="1">
              <a:off x="38770061" y="20975774"/>
              <a:ext cx="1" cy="7245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2" name="Rectangle 921">
            <a:extLst>
              <a:ext uri="{FF2B5EF4-FFF2-40B4-BE49-F238E27FC236}">
                <a16:creationId xmlns:a16="http://schemas.microsoft.com/office/drawing/2014/main" id="{AC68479A-CCC3-F428-AB8B-0510818393CC}"/>
              </a:ext>
            </a:extLst>
          </p:cNvPr>
          <p:cNvSpPr/>
          <p:nvPr/>
        </p:nvSpPr>
        <p:spPr>
          <a:xfrm>
            <a:off x="3755881" y="22354878"/>
            <a:ext cx="4049867" cy="31685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Rectangle 922">
            <a:extLst>
              <a:ext uri="{FF2B5EF4-FFF2-40B4-BE49-F238E27FC236}">
                <a16:creationId xmlns:a16="http://schemas.microsoft.com/office/drawing/2014/main" id="{0064EC3E-F972-E0FE-CADD-05F44102939A}"/>
              </a:ext>
            </a:extLst>
          </p:cNvPr>
          <p:cNvSpPr/>
          <p:nvPr/>
        </p:nvSpPr>
        <p:spPr>
          <a:xfrm>
            <a:off x="3755953" y="22356261"/>
            <a:ext cx="2023869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TOOL KAART</a:t>
            </a:r>
          </a:p>
        </p:txBody>
      </p:sp>
      <p:sp>
        <p:nvSpPr>
          <p:cNvPr id="924" name="Rectangle 923">
            <a:extLst>
              <a:ext uri="{FF2B5EF4-FFF2-40B4-BE49-F238E27FC236}">
                <a16:creationId xmlns:a16="http://schemas.microsoft.com/office/drawing/2014/main" id="{26877D9A-2ED8-4F4A-D100-39585686EF14}"/>
              </a:ext>
            </a:extLst>
          </p:cNvPr>
          <p:cNvSpPr/>
          <p:nvPr/>
        </p:nvSpPr>
        <p:spPr>
          <a:xfrm>
            <a:off x="3755948" y="24677987"/>
            <a:ext cx="1385598" cy="28487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Tool level: Novice</a:t>
            </a:r>
          </a:p>
        </p:txBody>
      </p:sp>
      <p:sp>
        <p:nvSpPr>
          <p:cNvPr id="925" name="Rectangle 924">
            <a:extLst>
              <a:ext uri="{FF2B5EF4-FFF2-40B4-BE49-F238E27FC236}">
                <a16:creationId xmlns:a16="http://schemas.microsoft.com/office/drawing/2014/main" id="{A7A67BD0-6349-F767-D69E-A0F80F935A4A}"/>
              </a:ext>
            </a:extLst>
          </p:cNvPr>
          <p:cNvSpPr/>
          <p:nvPr/>
        </p:nvSpPr>
        <p:spPr>
          <a:xfrm>
            <a:off x="3755436" y="24366372"/>
            <a:ext cx="1385598" cy="284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Phase: Awareness</a:t>
            </a:r>
          </a:p>
        </p:txBody>
      </p:sp>
      <p:sp>
        <p:nvSpPr>
          <p:cNvPr id="926" name="Rectangle 925">
            <a:extLst>
              <a:ext uri="{FF2B5EF4-FFF2-40B4-BE49-F238E27FC236}">
                <a16:creationId xmlns:a16="http://schemas.microsoft.com/office/drawing/2014/main" id="{718285DB-59BB-91F6-AFDD-969FD1B7AB73}"/>
              </a:ext>
            </a:extLst>
          </p:cNvPr>
          <p:cNvSpPr/>
          <p:nvPr/>
        </p:nvSpPr>
        <p:spPr>
          <a:xfrm>
            <a:off x="5782324" y="22356260"/>
            <a:ext cx="2023869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>
                <a:solidFill>
                  <a:schemeClr val="bg1"/>
                </a:solidFill>
              </a:rPr>
              <a:t>TOOL INFO</a:t>
            </a:r>
          </a:p>
        </p:txBody>
      </p:sp>
      <p:pic>
        <p:nvPicPr>
          <p:cNvPr id="927" name="Picture 6" descr="PESTEL Analysis - Lumovest">
            <a:extLst>
              <a:ext uri="{FF2B5EF4-FFF2-40B4-BE49-F238E27FC236}">
                <a16:creationId xmlns:a16="http://schemas.microsoft.com/office/drawing/2014/main" id="{ABF243DF-510F-4348-29E1-CEC8FC6CB7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5576"/>
          <a:stretch/>
        </p:blipFill>
        <p:spPr bwMode="auto">
          <a:xfrm>
            <a:off x="3755947" y="24996544"/>
            <a:ext cx="1996136" cy="3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8" name="TextBox 927">
            <a:extLst>
              <a:ext uri="{FF2B5EF4-FFF2-40B4-BE49-F238E27FC236}">
                <a16:creationId xmlns:a16="http://schemas.microsoft.com/office/drawing/2014/main" id="{ABF4433E-2008-1C0F-1084-E7D42189F48A}"/>
              </a:ext>
            </a:extLst>
          </p:cNvPr>
          <p:cNvSpPr txBox="1"/>
          <p:nvPr/>
        </p:nvSpPr>
        <p:spPr>
          <a:xfrm>
            <a:off x="3761568" y="25328337"/>
            <a:ext cx="201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More information see other side</a:t>
            </a:r>
          </a:p>
        </p:txBody>
      </p:sp>
      <p:pic>
        <p:nvPicPr>
          <p:cNvPr id="929" name="Picture 928">
            <a:extLst>
              <a:ext uri="{FF2B5EF4-FFF2-40B4-BE49-F238E27FC236}">
                <a16:creationId xmlns:a16="http://schemas.microsoft.com/office/drawing/2014/main" id="{BECFAB1C-C093-620B-C747-8BEAFD58D38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3" r="2367"/>
          <a:stretch/>
        </p:blipFill>
        <p:spPr>
          <a:xfrm>
            <a:off x="5167031" y="24363439"/>
            <a:ext cx="585052" cy="610061"/>
          </a:xfrm>
          <a:prstGeom prst="rect">
            <a:avLst/>
          </a:prstGeom>
        </p:spPr>
      </p:pic>
      <p:sp>
        <p:nvSpPr>
          <p:cNvPr id="931" name="TextBox 930">
            <a:extLst>
              <a:ext uri="{FF2B5EF4-FFF2-40B4-BE49-F238E27FC236}">
                <a16:creationId xmlns:a16="http://schemas.microsoft.com/office/drawing/2014/main" id="{6189C2DD-D250-92E3-1598-57BDD1D0892F}"/>
              </a:ext>
            </a:extLst>
          </p:cNvPr>
          <p:cNvSpPr txBox="1"/>
          <p:nvPr/>
        </p:nvSpPr>
        <p:spPr>
          <a:xfrm>
            <a:off x="3780531" y="22538051"/>
            <a:ext cx="197557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/>
              <a:t>Wijkpaspoort</a:t>
            </a:r>
          </a:p>
          <a:p>
            <a:pPr algn="ctr"/>
            <a:r>
              <a:rPr lang="nl-NL" sz="1000" dirty="0"/>
              <a:t>Een overzichtelijke weergave van energie in de wijk</a:t>
            </a:r>
          </a:p>
        </p:txBody>
      </p:sp>
      <p:sp>
        <p:nvSpPr>
          <p:cNvPr id="932" name="Rectangle 931">
            <a:extLst>
              <a:ext uri="{FF2B5EF4-FFF2-40B4-BE49-F238E27FC236}">
                <a16:creationId xmlns:a16="http://schemas.microsoft.com/office/drawing/2014/main" id="{4DF30612-9E4D-462F-60A2-E3D5F78D8B57}"/>
              </a:ext>
            </a:extLst>
          </p:cNvPr>
          <p:cNvSpPr/>
          <p:nvPr/>
        </p:nvSpPr>
        <p:spPr>
          <a:xfrm>
            <a:off x="5807726" y="24651243"/>
            <a:ext cx="1998467" cy="18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</a:rPr>
              <a:t>Contact</a:t>
            </a:r>
          </a:p>
        </p:txBody>
      </p:sp>
      <p:sp>
        <p:nvSpPr>
          <p:cNvPr id="933" name="TextBox 932">
            <a:extLst>
              <a:ext uri="{FF2B5EF4-FFF2-40B4-BE49-F238E27FC236}">
                <a16:creationId xmlns:a16="http://schemas.microsoft.com/office/drawing/2014/main" id="{6325A511-F894-4397-E9F3-EE8D32804923}"/>
              </a:ext>
            </a:extLst>
          </p:cNvPr>
          <p:cNvSpPr txBox="1"/>
          <p:nvPr/>
        </p:nvSpPr>
        <p:spPr>
          <a:xfrm>
            <a:off x="5785424" y="24829556"/>
            <a:ext cx="20536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Frank Pierie | Researcher | </a:t>
            </a:r>
            <a:r>
              <a:rPr lang="en-US" sz="1000" kern="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Hanze</a:t>
            </a:r>
            <a:r>
              <a:rPr lang="en-US" sz="1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ENTRANCE| E:  </a:t>
            </a:r>
            <a:r>
              <a:rPr lang="en-US" sz="1000" kern="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f.pierie@pl.hanze.nl</a:t>
            </a:r>
            <a:r>
              <a:rPr lang="en-US" sz="1000" kern="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nl-NL" sz="1000" kern="100" dirty="0">
              <a:solidFill>
                <a:schemeClr val="accent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34" name="Rectangle 933">
            <a:extLst>
              <a:ext uri="{FF2B5EF4-FFF2-40B4-BE49-F238E27FC236}">
                <a16:creationId xmlns:a16="http://schemas.microsoft.com/office/drawing/2014/main" id="{A80CD4B8-2D41-4AB3-704E-80E2E2491BD7}"/>
              </a:ext>
            </a:extLst>
          </p:cNvPr>
          <p:cNvSpPr/>
          <p:nvPr/>
        </p:nvSpPr>
        <p:spPr>
          <a:xfrm>
            <a:off x="5798958" y="23527449"/>
            <a:ext cx="2006789" cy="180000"/>
          </a:xfrm>
          <a:prstGeom prst="rect">
            <a:avLst/>
          </a:prstGeom>
          <a:solidFill>
            <a:schemeClr val="accent6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</a:rPr>
              <a:t>Requirements</a:t>
            </a:r>
          </a:p>
        </p:txBody>
      </p:sp>
      <p:sp>
        <p:nvSpPr>
          <p:cNvPr id="935" name="TextBox 934">
            <a:extLst>
              <a:ext uri="{FF2B5EF4-FFF2-40B4-BE49-F238E27FC236}">
                <a16:creationId xmlns:a16="http://schemas.microsoft.com/office/drawing/2014/main" id="{CC56A0D0-D0C7-9192-4A1C-ACA55E73AB01}"/>
              </a:ext>
            </a:extLst>
          </p:cNvPr>
          <p:cNvSpPr txBox="1"/>
          <p:nvPr/>
        </p:nvSpPr>
        <p:spPr>
          <a:xfrm>
            <a:off x="5787383" y="22580948"/>
            <a:ext cx="19755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dirty="0"/>
              <a:t>Het wijkpaspoort is een informatievoorziening van het kadaster en VNG en geeft inzicht in energie gerelateerde informatie van dorpen of wijken</a:t>
            </a:r>
          </a:p>
        </p:txBody>
      </p:sp>
      <p:sp>
        <p:nvSpPr>
          <p:cNvPr id="936" name="TextBox 935">
            <a:extLst>
              <a:ext uri="{FF2B5EF4-FFF2-40B4-BE49-F238E27FC236}">
                <a16:creationId xmlns:a16="http://schemas.microsoft.com/office/drawing/2014/main" id="{6EFDDC49-C12E-83A4-E625-1EAA76DBB8E6}"/>
              </a:ext>
            </a:extLst>
          </p:cNvPr>
          <p:cNvSpPr txBox="1"/>
          <p:nvPr/>
        </p:nvSpPr>
        <p:spPr>
          <a:xfrm>
            <a:off x="5814413" y="23937116"/>
            <a:ext cx="19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000" dirty="0"/>
              <a:t>Met basiskennis van energiegebruik en toegang tot internet is deze tool simpel in gebruik en zeer toegankelijk</a:t>
            </a:r>
          </a:p>
        </p:txBody>
      </p:sp>
      <p:sp>
        <p:nvSpPr>
          <p:cNvPr id="937" name="Rectangle 936">
            <a:extLst>
              <a:ext uri="{FF2B5EF4-FFF2-40B4-BE49-F238E27FC236}">
                <a16:creationId xmlns:a16="http://schemas.microsoft.com/office/drawing/2014/main" id="{C0AA3D97-C60A-0F8C-5DF0-EEEA6D89309B}"/>
              </a:ext>
            </a:extLst>
          </p:cNvPr>
          <p:cNvSpPr/>
          <p:nvPr/>
        </p:nvSpPr>
        <p:spPr>
          <a:xfrm>
            <a:off x="3755436" y="24995995"/>
            <a:ext cx="330538" cy="375798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Rectangle 937">
            <a:extLst>
              <a:ext uri="{FF2B5EF4-FFF2-40B4-BE49-F238E27FC236}">
                <a16:creationId xmlns:a16="http://schemas.microsoft.com/office/drawing/2014/main" id="{60E380B8-AC8C-D1E8-9BD5-23130463F197}"/>
              </a:ext>
            </a:extLst>
          </p:cNvPr>
          <p:cNvSpPr/>
          <p:nvPr/>
        </p:nvSpPr>
        <p:spPr>
          <a:xfrm>
            <a:off x="4427116" y="24994243"/>
            <a:ext cx="668508" cy="375798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9" name="Picture 938">
            <a:extLst>
              <a:ext uri="{FF2B5EF4-FFF2-40B4-BE49-F238E27FC236}">
                <a16:creationId xmlns:a16="http://schemas.microsoft.com/office/drawing/2014/main" id="{34C69037-748A-7BBB-21D3-4735161619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1746" y="25301434"/>
            <a:ext cx="739603" cy="167826"/>
          </a:xfrm>
          <a:prstGeom prst="rect">
            <a:avLst/>
          </a:prstGeom>
        </p:spPr>
      </p:pic>
      <p:pic>
        <p:nvPicPr>
          <p:cNvPr id="940" name="Picture 8" descr="Het logo van de Hanze | Hanze">
            <a:extLst>
              <a:ext uri="{FF2B5EF4-FFF2-40B4-BE49-F238E27FC236}">
                <a16:creationId xmlns:a16="http://schemas.microsoft.com/office/drawing/2014/main" id="{59AE5E7A-E850-4A48-E9C4-1852BEBD6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143" y="25301433"/>
            <a:ext cx="518500" cy="16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1" name="Afbeelding 2" descr="Afbeelding met tekst, schermopname, diagram, Lettertype&#10;&#10;Automatisch gegenereerde beschrijving">
            <a:extLst>
              <a:ext uri="{FF2B5EF4-FFF2-40B4-BE49-F238E27FC236}">
                <a16:creationId xmlns:a16="http://schemas.microsoft.com/office/drawing/2014/main" id="{83F364F0-E785-EF6A-56AB-2827D0B3AAD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" r="997" b="26453"/>
          <a:stretch/>
        </p:blipFill>
        <p:spPr>
          <a:xfrm>
            <a:off x="3762126" y="23286515"/>
            <a:ext cx="1986343" cy="1053901"/>
          </a:xfrm>
          <a:prstGeom prst="rect">
            <a:avLst/>
          </a:prstGeom>
        </p:spPr>
      </p:pic>
      <p:grpSp>
        <p:nvGrpSpPr>
          <p:cNvPr id="942" name="Group 941">
            <a:extLst>
              <a:ext uri="{FF2B5EF4-FFF2-40B4-BE49-F238E27FC236}">
                <a16:creationId xmlns:a16="http://schemas.microsoft.com/office/drawing/2014/main" id="{7C000B1C-4583-CB3A-FF0A-F4E44C49B892}"/>
              </a:ext>
            </a:extLst>
          </p:cNvPr>
          <p:cNvGrpSpPr/>
          <p:nvPr/>
        </p:nvGrpSpPr>
        <p:grpSpPr>
          <a:xfrm>
            <a:off x="5803034" y="23735728"/>
            <a:ext cx="2007182" cy="187293"/>
            <a:chOff x="2667779" y="2274565"/>
            <a:chExt cx="2007182" cy="187293"/>
          </a:xfrm>
        </p:grpSpPr>
        <p:sp>
          <p:nvSpPr>
            <p:cNvPr id="517" name="Arrow: Pentagon 516">
              <a:extLst>
                <a:ext uri="{FF2B5EF4-FFF2-40B4-BE49-F238E27FC236}">
                  <a16:creationId xmlns:a16="http://schemas.microsoft.com/office/drawing/2014/main" id="{8A705C3A-34AD-DA25-B259-4F72159F6610}"/>
                </a:ext>
              </a:extLst>
            </p:cNvPr>
            <p:cNvSpPr/>
            <p:nvPr/>
          </p:nvSpPr>
          <p:spPr>
            <a:xfrm>
              <a:off x="2667779" y="2279329"/>
              <a:ext cx="685021" cy="178313"/>
            </a:xfrm>
            <a:prstGeom prst="homePlate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   8 hr</a:t>
              </a:r>
            </a:p>
          </p:txBody>
        </p:sp>
        <p:sp>
          <p:nvSpPr>
            <p:cNvPr id="518" name="Arrow: Chevron 517">
              <a:extLst>
                <a:ext uri="{FF2B5EF4-FFF2-40B4-BE49-F238E27FC236}">
                  <a16:creationId xmlns:a16="http://schemas.microsoft.com/office/drawing/2014/main" id="{142470B9-0645-B475-0906-E4CADDD64087}"/>
                </a:ext>
              </a:extLst>
            </p:cNvPr>
            <p:cNvSpPr/>
            <p:nvPr/>
          </p:nvSpPr>
          <p:spPr>
            <a:xfrm>
              <a:off x="3283778" y="2274566"/>
              <a:ext cx="730566" cy="187292"/>
            </a:xfrm>
            <a:prstGeom prst="chevron">
              <a:avLst/>
            </a:prstGeom>
            <a:solidFill>
              <a:schemeClr val="tx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   2 hr</a:t>
              </a:r>
            </a:p>
          </p:txBody>
        </p:sp>
        <p:sp>
          <p:nvSpPr>
            <p:cNvPr id="519" name="Arrow: Chevron 518">
              <a:extLst>
                <a:ext uri="{FF2B5EF4-FFF2-40B4-BE49-F238E27FC236}">
                  <a16:creationId xmlns:a16="http://schemas.microsoft.com/office/drawing/2014/main" id="{B33D9C23-A18E-7C43-C9DB-E6DFFA696917}"/>
                </a:ext>
              </a:extLst>
            </p:cNvPr>
            <p:cNvSpPr/>
            <p:nvPr/>
          </p:nvSpPr>
          <p:spPr>
            <a:xfrm>
              <a:off x="3944395" y="2274565"/>
              <a:ext cx="730566" cy="187292"/>
            </a:xfrm>
            <a:prstGeom prst="chevron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 4 hr</a:t>
              </a:r>
            </a:p>
          </p:txBody>
        </p:sp>
        <p:pic>
          <p:nvPicPr>
            <p:cNvPr id="520" name="Picture 519">
              <a:extLst>
                <a:ext uri="{FF2B5EF4-FFF2-40B4-BE49-F238E27FC236}">
                  <a16:creationId xmlns:a16="http://schemas.microsoft.com/office/drawing/2014/main" id="{E3F865AE-7A65-39A4-A29D-ADD58CF46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49964" y="2295499"/>
              <a:ext cx="126465" cy="147940"/>
            </a:xfrm>
            <a:prstGeom prst="rect">
              <a:avLst/>
            </a:prstGeom>
          </p:spPr>
        </p:pic>
        <p:pic>
          <p:nvPicPr>
            <p:cNvPr id="521" name="Picture 8" descr="Het logo van de Hanze | Hanze">
              <a:extLst>
                <a:ext uri="{FF2B5EF4-FFF2-40B4-BE49-F238E27FC236}">
                  <a16:creationId xmlns:a16="http://schemas.microsoft.com/office/drawing/2014/main" id="{7069A23A-D36E-3C58-8811-DF18AD2A286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4140"/>
            <a:stretch/>
          </p:blipFill>
          <p:spPr bwMode="auto">
            <a:xfrm>
              <a:off x="3409514" y="2307080"/>
              <a:ext cx="148399" cy="1339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Graphic 521" descr="User with solid fill">
              <a:extLst>
                <a:ext uri="{FF2B5EF4-FFF2-40B4-BE49-F238E27FC236}">
                  <a16:creationId xmlns:a16="http://schemas.microsoft.com/office/drawing/2014/main" id="{997C53C2-EA28-999D-5460-DF556CA40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736676" y="2291691"/>
              <a:ext cx="158239" cy="158239"/>
            </a:xfrm>
            <a:prstGeom prst="rect">
              <a:avLst/>
            </a:prstGeom>
          </p:spPr>
        </p:pic>
      </p:grpSp>
      <p:sp>
        <p:nvSpPr>
          <p:cNvPr id="957" name="TextBox 956">
            <a:extLst>
              <a:ext uri="{FF2B5EF4-FFF2-40B4-BE49-F238E27FC236}">
                <a16:creationId xmlns:a16="http://schemas.microsoft.com/office/drawing/2014/main" id="{526572A8-819D-7770-765F-12BE38E58B5C}"/>
              </a:ext>
            </a:extLst>
          </p:cNvPr>
          <p:cNvSpPr txBox="1"/>
          <p:nvPr/>
        </p:nvSpPr>
        <p:spPr>
          <a:xfrm>
            <a:off x="8343145" y="22458985"/>
            <a:ext cx="2448272" cy="138499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nl-NL" sz="1400" dirty="0"/>
              <a:t>Benodigde uren om deze tool uit te voeren voor:</a:t>
            </a:r>
          </a:p>
          <a:p>
            <a:pPr marL="228600" indent="-228600">
              <a:buAutoNum type="arabicParenR"/>
            </a:pPr>
            <a:r>
              <a:rPr lang="nl-NL" sz="1400" dirty="0"/>
              <a:t>De initiatiefnemer</a:t>
            </a:r>
          </a:p>
          <a:p>
            <a:pPr marL="228600" indent="-228600">
              <a:buAutoNum type="arabicParenR"/>
            </a:pPr>
            <a:r>
              <a:rPr lang="nl-NL" sz="1400" dirty="0"/>
              <a:t>Coaching vanuit Hanze Pro</a:t>
            </a:r>
          </a:p>
          <a:p>
            <a:pPr marL="228600" indent="-228600">
              <a:buAutoNum type="arabicParenR"/>
            </a:pPr>
            <a:r>
              <a:rPr lang="nl-NL" sz="1400" dirty="0"/>
              <a:t>Of Uitvoering vanuit ENTRANCE</a:t>
            </a:r>
          </a:p>
        </p:txBody>
      </p:sp>
      <p:cxnSp>
        <p:nvCxnSpPr>
          <p:cNvPr id="958" name="Connector: Elbow 957">
            <a:extLst>
              <a:ext uri="{FF2B5EF4-FFF2-40B4-BE49-F238E27FC236}">
                <a16:creationId xmlns:a16="http://schemas.microsoft.com/office/drawing/2014/main" id="{A0A54E6D-5CB4-B5DF-3744-5CD8C2C0D060}"/>
              </a:ext>
            </a:extLst>
          </p:cNvPr>
          <p:cNvCxnSpPr>
            <a:cxnSpLocks/>
            <a:stCxn id="957" idx="1"/>
            <a:endCxn id="524" idx="3"/>
          </p:cNvCxnSpPr>
          <p:nvPr/>
        </p:nvCxnSpPr>
        <p:spPr>
          <a:xfrm rot="10800000" flipV="1">
            <a:off x="7860479" y="23151483"/>
            <a:ext cx="482666" cy="6736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5DE84E4-3DFA-4616-17D6-BCA342045F69}"/>
              </a:ext>
            </a:extLst>
          </p:cNvPr>
          <p:cNvSpPr/>
          <p:nvPr/>
        </p:nvSpPr>
        <p:spPr>
          <a:xfrm>
            <a:off x="11151457" y="21476691"/>
            <a:ext cx="13754992" cy="64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PROJECTPARTNERS MET INZET</a:t>
            </a:r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327370E7-631D-7FB7-00A0-6641B665D76F}"/>
              </a:ext>
            </a:extLst>
          </p:cNvPr>
          <p:cNvSpPr/>
          <p:nvPr/>
        </p:nvSpPr>
        <p:spPr>
          <a:xfrm>
            <a:off x="5798958" y="23709741"/>
            <a:ext cx="2061521" cy="230832"/>
          </a:xfrm>
          <a:prstGeom prst="rect">
            <a:avLst/>
          </a:prstGeom>
          <a:solidFill>
            <a:srgbClr val="C00000">
              <a:alpha val="1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6" name="TextBox 525">
            <a:extLst>
              <a:ext uri="{FF2B5EF4-FFF2-40B4-BE49-F238E27FC236}">
                <a16:creationId xmlns:a16="http://schemas.microsoft.com/office/drawing/2014/main" id="{04CEA540-31B4-6343-47DB-1C68CD9B254A}"/>
              </a:ext>
            </a:extLst>
          </p:cNvPr>
          <p:cNvSpPr txBox="1"/>
          <p:nvPr/>
        </p:nvSpPr>
        <p:spPr>
          <a:xfrm>
            <a:off x="8133149" y="24517983"/>
            <a:ext cx="2586260" cy="1384995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nl-NL" sz="1400" dirty="0"/>
              <a:t>De uren per stakeholder kunnen bepaald worden om per kaart te bepalen hoeveel uur per stakeholder nodig is. Deze uren tel je op met een pion per actieve stakeholder </a:t>
            </a:r>
          </a:p>
        </p:txBody>
      </p:sp>
      <p:sp>
        <p:nvSpPr>
          <p:cNvPr id="528" name="Arrow: Chevron 527">
            <a:extLst>
              <a:ext uri="{FF2B5EF4-FFF2-40B4-BE49-F238E27FC236}">
                <a16:creationId xmlns:a16="http://schemas.microsoft.com/office/drawing/2014/main" id="{975FB218-1455-8E7F-6504-5507CDB3DCE8}"/>
              </a:ext>
            </a:extLst>
          </p:cNvPr>
          <p:cNvSpPr/>
          <p:nvPr/>
        </p:nvSpPr>
        <p:spPr>
          <a:xfrm>
            <a:off x="10860359" y="21481003"/>
            <a:ext cx="435114" cy="634785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grpSp>
        <p:nvGrpSpPr>
          <p:cNvPr id="537" name="Group 536">
            <a:extLst>
              <a:ext uri="{FF2B5EF4-FFF2-40B4-BE49-F238E27FC236}">
                <a16:creationId xmlns:a16="http://schemas.microsoft.com/office/drawing/2014/main" id="{BC39B7A3-5017-7189-2B87-6D02FFD5B744}"/>
              </a:ext>
            </a:extLst>
          </p:cNvPr>
          <p:cNvGrpSpPr/>
          <p:nvPr/>
        </p:nvGrpSpPr>
        <p:grpSpPr>
          <a:xfrm>
            <a:off x="38447661" y="3381969"/>
            <a:ext cx="2038721" cy="3188994"/>
            <a:chOff x="33815802" y="10691917"/>
            <a:chExt cx="2038721" cy="3188994"/>
          </a:xfrm>
        </p:grpSpPr>
        <p:sp>
          <p:nvSpPr>
            <p:cNvPr id="529" name="Rectangle 528">
              <a:extLst>
                <a:ext uri="{FF2B5EF4-FFF2-40B4-BE49-F238E27FC236}">
                  <a16:creationId xmlns:a16="http://schemas.microsoft.com/office/drawing/2014/main" id="{859BB861-8797-B2E2-4FD2-DE0E3AFAAF24}"/>
                </a:ext>
              </a:extLst>
            </p:cNvPr>
            <p:cNvSpPr/>
            <p:nvPr/>
          </p:nvSpPr>
          <p:spPr>
            <a:xfrm>
              <a:off x="33815802" y="10691917"/>
              <a:ext cx="2038721" cy="31889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Rectangle 529">
              <a:extLst>
                <a:ext uri="{FF2B5EF4-FFF2-40B4-BE49-F238E27FC236}">
                  <a16:creationId xmlns:a16="http://schemas.microsoft.com/office/drawing/2014/main" id="{B0AEE612-57F5-B3E3-14C0-F09FF20C16A2}"/>
                </a:ext>
              </a:extLst>
            </p:cNvPr>
            <p:cNvSpPr/>
            <p:nvPr/>
          </p:nvSpPr>
          <p:spPr>
            <a:xfrm>
              <a:off x="33816319" y="10691917"/>
              <a:ext cx="2038204" cy="660376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VRAAG KAARTEN</a:t>
              </a:r>
            </a:p>
          </p:txBody>
        </p:sp>
        <p:sp>
          <p:nvSpPr>
            <p:cNvPr id="531" name="Rectangle 530">
              <a:extLst>
                <a:ext uri="{FF2B5EF4-FFF2-40B4-BE49-F238E27FC236}">
                  <a16:creationId xmlns:a16="http://schemas.microsoft.com/office/drawing/2014/main" id="{564E9B3B-4DBB-9BDD-A847-114997BEFC12}"/>
                </a:ext>
              </a:extLst>
            </p:cNvPr>
            <p:cNvSpPr/>
            <p:nvPr/>
          </p:nvSpPr>
          <p:spPr>
            <a:xfrm>
              <a:off x="33816314" y="13013644"/>
              <a:ext cx="1385598" cy="284871"/>
            </a:xfrm>
            <a:prstGeom prst="rect">
              <a:avLst/>
            </a:prstGeom>
            <a:solidFill>
              <a:srgbClr val="49A07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Tool level: Novice</a:t>
              </a:r>
            </a:p>
          </p:txBody>
        </p:sp>
        <p:sp>
          <p:nvSpPr>
            <p:cNvPr id="532" name="Rectangle 531">
              <a:extLst>
                <a:ext uri="{FF2B5EF4-FFF2-40B4-BE49-F238E27FC236}">
                  <a16:creationId xmlns:a16="http://schemas.microsoft.com/office/drawing/2014/main" id="{0E2DFED6-0EE2-1600-20C0-5357FEF96B91}"/>
                </a:ext>
              </a:extLst>
            </p:cNvPr>
            <p:cNvSpPr/>
            <p:nvPr/>
          </p:nvSpPr>
          <p:spPr>
            <a:xfrm>
              <a:off x="33815802" y="12702029"/>
              <a:ext cx="1385598" cy="28487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00" b="1" dirty="0">
                  <a:solidFill>
                    <a:schemeClr val="bg1"/>
                  </a:solidFill>
                </a:rPr>
                <a:t>Phase: Awareness</a:t>
              </a:r>
            </a:p>
          </p:txBody>
        </p:sp>
        <p:pic>
          <p:nvPicPr>
            <p:cNvPr id="533" name="Picture 6" descr="PESTEL Analysis - Lumovest">
              <a:extLst>
                <a:ext uri="{FF2B5EF4-FFF2-40B4-BE49-F238E27FC236}">
                  <a16:creationId xmlns:a16="http://schemas.microsoft.com/office/drawing/2014/main" id="{7A99D4C4-2B4E-1BE7-3184-1B90454BB21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35576"/>
            <a:stretch/>
          </p:blipFill>
          <p:spPr bwMode="auto">
            <a:xfrm>
              <a:off x="33816313" y="13332201"/>
              <a:ext cx="1996136" cy="376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4" name="Picture 533">
              <a:extLst>
                <a:ext uri="{FF2B5EF4-FFF2-40B4-BE49-F238E27FC236}">
                  <a16:creationId xmlns:a16="http://schemas.microsoft.com/office/drawing/2014/main" id="{CDDA9E0A-ADB8-C5AA-A5D1-ADF0590D04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113" r="2367"/>
            <a:stretch/>
          </p:blipFill>
          <p:spPr>
            <a:xfrm>
              <a:off x="35227397" y="12699096"/>
              <a:ext cx="585052" cy="610061"/>
            </a:xfrm>
            <a:prstGeom prst="rect">
              <a:avLst/>
            </a:prstGeom>
          </p:spPr>
        </p:pic>
        <p:sp>
          <p:nvSpPr>
            <p:cNvPr id="536" name="TextBox 535">
              <a:extLst>
                <a:ext uri="{FF2B5EF4-FFF2-40B4-BE49-F238E27FC236}">
                  <a16:creationId xmlns:a16="http://schemas.microsoft.com/office/drawing/2014/main" id="{A31DD79D-647D-585C-1FF5-7262C457986D}"/>
                </a:ext>
              </a:extLst>
            </p:cNvPr>
            <p:cNvSpPr txBox="1"/>
            <p:nvPr/>
          </p:nvSpPr>
          <p:spPr>
            <a:xfrm>
              <a:off x="33847073" y="11504647"/>
              <a:ext cx="197557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/>
                <a:t>Welk </a:t>
              </a:r>
              <a:r>
                <a:rPr lang="en-US" sz="2200" b="1" dirty="0" err="1"/>
                <a:t>vraagstuk</a:t>
              </a:r>
              <a:r>
                <a:rPr lang="en-US" sz="2200" b="1" dirty="0"/>
                <a:t> </a:t>
              </a:r>
              <a:r>
                <a:rPr lang="en-US" sz="2200" b="1" dirty="0" err="1"/>
                <a:t>willen</a:t>
              </a:r>
              <a:r>
                <a:rPr lang="en-US" sz="2200" b="1" dirty="0"/>
                <a:t> we </a:t>
              </a:r>
              <a:r>
                <a:rPr lang="en-US" sz="2200" b="1" dirty="0" err="1"/>
                <a:t>oplossen</a:t>
              </a:r>
              <a:r>
                <a:rPr lang="en-US" sz="2200" b="1" dirty="0"/>
                <a:t>?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C1D02B6-6CDB-D5C6-C25B-8979E06465BD}"/>
              </a:ext>
            </a:extLst>
          </p:cNvPr>
          <p:cNvSpPr/>
          <p:nvPr/>
        </p:nvSpPr>
        <p:spPr>
          <a:xfrm rot="16200000">
            <a:off x="28787257" y="13567171"/>
            <a:ext cx="25234553" cy="900000"/>
          </a:xfrm>
          <a:prstGeom prst="rect">
            <a:avLst/>
          </a:prstGeom>
          <a:gradFill>
            <a:gsLst>
              <a:gs pos="0">
                <a:srgbClr val="B8D7A2"/>
              </a:gs>
              <a:gs pos="100000">
                <a:srgbClr val="F4A26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B38A59-8AC6-FA6A-E28C-6DFD9D7155E2}"/>
              </a:ext>
            </a:extLst>
          </p:cNvPr>
          <p:cNvSpPr/>
          <p:nvPr/>
        </p:nvSpPr>
        <p:spPr>
          <a:xfrm rot="5400000">
            <a:off x="425180" y="32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25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91EA92F-59B1-B28D-1E50-849103CD5B27}"/>
              </a:ext>
            </a:extLst>
          </p:cNvPr>
          <p:cNvSpPr/>
          <p:nvPr/>
        </p:nvSpPr>
        <p:spPr>
          <a:xfrm rot="5400000">
            <a:off x="425180" y="41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498D252-07E4-2AA5-0262-5F9CCC4016D1}"/>
              </a:ext>
            </a:extLst>
          </p:cNvPr>
          <p:cNvSpPr/>
          <p:nvPr/>
        </p:nvSpPr>
        <p:spPr>
          <a:xfrm rot="5400000">
            <a:off x="425180" y="50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23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629E3E7-BC59-31D2-EFC6-EB5C4BE863D6}"/>
              </a:ext>
            </a:extLst>
          </p:cNvPr>
          <p:cNvSpPr/>
          <p:nvPr/>
        </p:nvSpPr>
        <p:spPr>
          <a:xfrm rot="5400000">
            <a:off x="425180" y="59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F9E4A5F-12F5-AB2A-3882-8A2784E8DC73}"/>
              </a:ext>
            </a:extLst>
          </p:cNvPr>
          <p:cNvSpPr/>
          <p:nvPr/>
        </p:nvSpPr>
        <p:spPr>
          <a:xfrm rot="5400000">
            <a:off x="425180" y="68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21</a:t>
            </a:r>
          </a:p>
        </p:txBody>
      </p:sp>
      <p:sp>
        <p:nvSpPr>
          <p:cNvPr id="919" name="Rectangle 918">
            <a:extLst>
              <a:ext uri="{FF2B5EF4-FFF2-40B4-BE49-F238E27FC236}">
                <a16:creationId xmlns:a16="http://schemas.microsoft.com/office/drawing/2014/main" id="{E1DE00DF-944E-E3C1-4F31-FE1C5AEC05EF}"/>
              </a:ext>
            </a:extLst>
          </p:cNvPr>
          <p:cNvSpPr/>
          <p:nvPr/>
        </p:nvSpPr>
        <p:spPr>
          <a:xfrm rot="5400000">
            <a:off x="425180" y="77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920" name="Rectangle 919">
            <a:extLst>
              <a:ext uri="{FF2B5EF4-FFF2-40B4-BE49-F238E27FC236}">
                <a16:creationId xmlns:a16="http://schemas.microsoft.com/office/drawing/2014/main" id="{56FE7569-E853-5BE9-F5B1-EFBE35106522}"/>
              </a:ext>
            </a:extLst>
          </p:cNvPr>
          <p:cNvSpPr/>
          <p:nvPr/>
        </p:nvSpPr>
        <p:spPr>
          <a:xfrm rot="5400000">
            <a:off x="425180" y="86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943" name="Rectangle 942">
            <a:extLst>
              <a:ext uri="{FF2B5EF4-FFF2-40B4-BE49-F238E27FC236}">
                <a16:creationId xmlns:a16="http://schemas.microsoft.com/office/drawing/2014/main" id="{0E9FEA18-CC73-3A75-3A6A-B6723C06E5E6}"/>
              </a:ext>
            </a:extLst>
          </p:cNvPr>
          <p:cNvSpPr/>
          <p:nvPr/>
        </p:nvSpPr>
        <p:spPr>
          <a:xfrm rot="5400000">
            <a:off x="425180" y="95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944" name="Rectangle 943">
            <a:extLst>
              <a:ext uri="{FF2B5EF4-FFF2-40B4-BE49-F238E27FC236}">
                <a16:creationId xmlns:a16="http://schemas.microsoft.com/office/drawing/2014/main" id="{AEE33CA6-5A7C-88E4-A458-70F22BC60B78}"/>
              </a:ext>
            </a:extLst>
          </p:cNvPr>
          <p:cNvSpPr/>
          <p:nvPr/>
        </p:nvSpPr>
        <p:spPr>
          <a:xfrm rot="5400000">
            <a:off x="425181" y="104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945" name="Rectangle 944">
            <a:extLst>
              <a:ext uri="{FF2B5EF4-FFF2-40B4-BE49-F238E27FC236}">
                <a16:creationId xmlns:a16="http://schemas.microsoft.com/office/drawing/2014/main" id="{0626A4F0-B36A-F751-0BE9-B80BA2D41BA2}"/>
              </a:ext>
            </a:extLst>
          </p:cNvPr>
          <p:cNvSpPr/>
          <p:nvPr/>
        </p:nvSpPr>
        <p:spPr>
          <a:xfrm rot="5400000">
            <a:off x="425181" y="113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946" name="Rectangle 945">
            <a:extLst>
              <a:ext uri="{FF2B5EF4-FFF2-40B4-BE49-F238E27FC236}">
                <a16:creationId xmlns:a16="http://schemas.microsoft.com/office/drawing/2014/main" id="{FCE90563-2FE4-4590-AAF2-A77FC450F678}"/>
              </a:ext>
            </a:extLst>
          </p:cNvPr>
          <p:cNvSpPr/>
          <p:nvPr/>
        </p:nvSpPr>
        <p:spPr>
          <a:xfrm rot="5400000">
            <a:off x="425181" y="122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947" name="Rectangle 946">
            <a:extLst>
              <a:ext uri="{FF2B5EF4-FFF2-40B4-BE49-F238E27FC236}">
                <a16:creationId xmlns:a16="http://schemas.microsoft.com/office/drawing/2014/main" id="{74809B07-FE8A-ED12-7DC5-9B94268389C2}"/>
              </a:ext>
            </a:extLst>
          </p:cNvPr>
          <p:cNvSpPr/>
          <p:nvPr/>
        </p:nvSpPr>
        <p:spPr>
          <a:xfrm rot="5400000">
            <a:off x="425181" y="131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948" name="Rectangle 947">
            <a:extLst>
              <a:ext uri="{FF2B5EF4-FFF2-40B4-BE49-F238E27FC236}">
                <a16:creationId xmlns:a16="http://schemas.microsoft.com/office/drawing/2014/main" id="{FE60E2E6-E1B6-8709-5F70-87BDE2E56E8F}"/>
              </a:ext>
            </a:extLst>
          </p:cNvPr>
          <p:cNvSpPr/>
          <p:nvPr/>
        </p:nvSpPr>
        <p:spPr>
          <a:xfrm rot="5400000">
            <a:off x="425181" y="140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949" name="Rectangle 948">
            <a:extLst>
              <a:ext uri="{FF2B5EF4-FFF2-40B4-BE49-F238E27FC236}">
                <a16:creationId xmlns:a16="http://schemas.microsoft.com/office/drawing/2014/main" id="{1C7E929B-3921-267D-36CB-E4CED6037227}"/>
              </a:ext>
            </a:extLst>
          </p:cNvPr>
          <p:cNvSpPr/>
          <p:nvPr/>
        </p:nvSpPr>
        <p:spPr>
          <a:xfrm rot="5400000">
            <a:off x="425181" y="149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50" name="Rectangle 949">
            <a:extLst>
              <a:ext uri="{FF2B5EF4-FFF2-40B4-BE49-F238E27FC236}">
                <a16:creationId xmlns:a16="http://schemas.microsoft.com/office/drawing/2014/main" id="{ED8C7E4B-A2A0-061A-E5D3-00F3D2F3858B}"/>
              </a:ext>
            </a:extLst>
          </p:cNvPr>
          <p:cNvSpPr/>
          <p:nvPr/>
        </p:nvSpPr>
        <p:spPr>
          <a:xfrm rot="5400000">
            <a:off x="425181" y="158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951" name="Rectangle 950">
            <a:extLst>
              <a:ext uri="{FF2B5EF4-FFF2-40B4-BE49-F238E27FC236}">
                <a16:creationId xmlns:a16="http://schemas.microsoft.com/office/drawing/2014/main" id="{765E7C50-120D-86EA-DCF9-CAF4348287D3}"/>
              </a:ext>
            </a:extLst>
          </p:cNvPr>
          <p:cNvSpPr/>
          <p:nvPr/>
        </p:nvSpPr>
        <p:spPr>
          <a:xfrm rot="5400000">
            <a:off x="425181" y="167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952" name="Rectangle 951">
            <a:extLst>
              <a:ext uri="{FF2B5EF4-FFF2-40B4-BE49-F238E27FC236}">
                <a16:creationId xmlns:a16="http://schemas.microsoft.com/office/drawing/2014/main" id="{DC281C0E-D23E-C007-9878-4879F3BA56AB}"/>
              </a:ext>
            </a:extLst>
          </p:cNvPr>
          <p:cNvSpPr/>
          <p:nvPr/>
        </p:nvSpPr>
        <p:spPr>
          <a:xfrm rot="5400000">
            <a:off x="424854" y="176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53" name="Rectangle 952">
            <a:extLst>
              <a:ext uri="{FF2B5EF4-FFF2-40B4-BE49-F238E27FC236}">
                <a16:creationId xmlns:a16="http://schemas.microsoft.com/office/drawing/2014/main" id="{7BE48E63-1056-A5A3-1491-AB8B25A7D12A}"/>
              </a:ext>
            </a:extLst>
          </p:cNvPr>
          <p:cNvSpPr/>
          <p:nvPr/>
        </p:nvSpPr>
        <p:spPr>
          <a:xfrm rot="5400000">
            <a:off x="424854" y="185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954" name="Rectangle 953">
            <a:extLst>
              <a:ext uri="{FF2B5EF4-FFF2-40B4-BE49-F238E27FC236}">
                <a16:creationId xmlns:a16="http://schemas.microsoft.com/office/drawing/2014/main" id="{A9CE777B-2ADB-76C0-01F7-58B90E4F5D74}"/>
              </a:ext>
            </a:extLst>
          </p:cNvPr>
          <p:cNvSpPr/>
          <p:nvPr/>
        </p:nvSpPr>
        <p:spPr>
          <a:xfrm rot="5400000">
            <a:off x="424854" y="194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955" name="Rectangle 954">
            <a:extLst>
              <a:ext uri="{FF2B5EF4-FFF2-40B4-BE49-F238E27FC236}">
                <a16:creationId xmlns:a16="http://schemas.microsoft.com/office/drawing/2014/main" id="{DC0D3ACD-ECFA-8020-6836-1E23133A34ED}"/>
              </a:ext>
            </a:extLst>
          </p:cNvPr>
          <p:cNvSpPr/>
          <p:nvPr/>
        </p:nvSpPr>
        <p:spPr>
          <a:xfrm rot="5400000">
            <a:off x="424854" y="203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956" name="Rectangle 955">
            <a:extLst>
              <a:ext uri="{FF2B5EF4-FFF2-40B4-BE49-F238E27FC236}">
                <a16:creationId xmlns:a16="http://schemas.microsoft.com/office/drawing/2014/main" id="{2D8BDAF3-EEB2-6224-3A3D-CB65BEF6640E}"/>
              </a:ext>
            </a:extLst>
          </p:cNvPr>
          <p:cNvSpPr/>
          <p:nvPr/>
        </p:nvSpPr>
        <p:spPr>
          <a:xfrm rot="5400000">
            <a:off x="424854" y="212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49" name="Rectangle 448">
            <a:extLst>
              <a:ext uri="{FF2B5EF4-FFF2-40B4-BE49-F238E27FC236}">
                <a16:creationId xmlns:a16="http://schemas.microsoft.com/office/drawing/2014/main" id="{06C1148C-4EB4-620B-1924-66EB67647545}"/>
              </a:ext>
            </a:extLst>
          </p:cNvPr>
          <p:cNvSpPr/>
          <p:nvPr/>
        </p:nvSpPr>
        <p:spPr>
          <a:xfrm rot="5400000">
            <a:off x="424854" y="221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A274D755-2476-13DB-B3EF-50EF34A41FE2}"/>
              </a:ext>
            </a:extLst>
          </p:cNvPr>
          <p:cNvSpPr/>
          <p:nvPr/>
        </p:nvSpPr>
        <p:spPr>
          <a:xfrm rot="5400000">
            <a:off x="424854" y="230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F338030B-21BF-305E-3E25-04A96751B377}"/>
              </a:ext>
            </a:extLst>
          </p:cNvPr>
          <p:cNvSpPr/>
          <p:nvPr/>
        </p:nvSpPr>
        <p:spPr>
          <a:xfrm rot="5400000">
            <a:off x="424854" y="239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E49B905E-6658-42AD-EFA2-47387F6F940A}"/>
              </a:ext>
            </a:extLst>
          </p:cNvPr>
          <p:cNvSpPr/>
          <p:nvPr/>
        </p:nvSpPr>
        <p:spPr>
          <a:xfrm rot="5400000">
            <a:off x="424854" y="24822199"/>
            <a:ext cx="900000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71618BF1-30D4-41B1-35E3-164942BB13E4}"/>
              </a:ext>
            </a:extLst>
          </p:cNvPr>
          <p:cNvSpPr/>
          <p:nvPr/>
        </p:nvSpPr>
        <p:spPr>
          <a:xfrm rot="5400000">
            <a:off x="424851" y="5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28</a:t>
            </a: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20054FD7-D02F-9D30-BC2A-974EDD9E6035}"/>
              </a:ext>
            </a:extLst>
          </p:cNvPr>
          <p:cNvSpPr/>
          <p:nvPr/>
        </p:nvSpPr>
        <p:spPr>
          <a:xfrm rot="5400000">
            <a:off x="424851" y="1422200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27</a:t>
            </a:r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CC70377E-8EB8-F76D-0237-69397071153D}"/>
              </a:ext>
            </a:extLst>
          </p:cNvPr>
          <p:cNvSpPr/>
          <p:nvPr/>
        </p:nvSpPr>
        <p:spPr>
          <a:xfrm rot="5400000">
            <a:off x="424852" y="2322200"/>
            <a:ext cx="899672" cy="89999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26</a:t>
            </a:r>
          </a:p>
        </p:txBody>
      </p:sp>
      <p:sp>
        <p:nvSpPr>
          <p:cNvPr id="510" name="Right Triangle 509">
            <a:extLst>
              <a:ext uri="{FF2B5EF4-FFF2-40B4-BE49-F238E27FC236}">
                <a16:creationId xmlns:a16="http://schemas.microsoft.com/office/drawing/2014/main" id="{5015D538-F02A-F5A6-2984-877A1F186C4D}"/>
              </a:ext>
            </a:extLst>
          </p:cNvPr>
          <p:cNvSpPr/>
          <p:nvPr/>
        </p:nvSpPr>
        <p:spPr>
          <a:xfrm rot="5400000">
            <a:off x="416182" y="25727948"/>
            <a:ext cx="917005" cy="899999"/>
          </a:xfrm>
          <a:prstGeom prst="rtTriangle">
            <a:avLst/>
          </a:prstGeom>
          <a:solidFill>
            <a:srgbClr val="49A078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63" name="Group 1162">
            <a:extLst>
              <a:ext uri="{FF2B5EF4-FFF2-40B4-BE49-F238E27FC236}">
                <a16:creationId xmlns:a16="http://schemas.microsoft.com/office/drawing/2014/main" id="{51A85755-2BAC-0618-DC73-421D65EEE4F0}"/>
              </a:ext>
            </a:extLst>
          </p:cNvPr>
          <p:cNvGrpSpPr/>
          <p:nvPr/>
        </p:nvGrpSpPr>
        <p:grpSpPr>
          <a:xfrm rot="5400000">
            <a:off x="7158758" y="-5322365"/>
            <a:ext cx="900330" cy="12589786"/>
            <a:chOff x="6210575" y="-11959835"/>
            <a:chExt cx="900330" cy="12589786"/>
          </a:xfrm>
        </p:grpSpPr>
        <p:sp>
          <p:nvSpPr>
            <p:cNvPr id="467" name="Rectangle 466">
              <a:extLst>
                <a:ext uri="{FF2B5EF4-FFF2-40B4-BE49-F238E27FC236}">
                  <a16:creationId xmlns:a16="http://schemas.microsoft.com/office/drawing/2014/main" id="{A8BF14D9-9B3D-C10C-175C-4DB61F0DC63F}"/>
                </a:ext>
              </a:extLst>
            </p:cNvPr>
            <p:cNvSpPr/>
            <p:nvPr/>
          </p:nvSpPr>
          <p:spPr>
            <a:xfrm rot="5400000">
              <a:off x="6210738" y="-56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35</a:t>
              </a:r>
            </a:p>
          </p:txBody>
        </p:sp>
        <p:sp>
          <p:nvSpPr>
            <p:cNvPr id="468" name="Rectangle 467">
              <a:extLst>
                <a:ext uri="{FF2B5EF4-FFF2-40B4-BE49-F238E27FC236}">
                  <a16:creationId xmlns:a16="http://schemas.microsoft.com/office/drawing/2014/main" id="{B7B11262-D53B-C557-E46F-96C94D06C90F}"/>
                </a:ext>
              </a:extLst>
            </p:cNvPr>
            <p:cNvSpPr/>
            <p:nvPr/>
          </p:nvSpPr>
          <p:spPr>
            <a:xfrm rot="5400000">
              <a:off x="6210738" y="-47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34</a:t>
              </a:r>
            </a:p>
          </p:txBody>
        </p:sp>
        <p:sp>
          <p:nvSpPr>
            <p:cNvPr id="489" name="Rectangle 488">
              <a:extLst>
                <a:ext uri="{FF2B5EF4-FFF2-40B4-BE49-F238E27FC236}">
                  <a16:creationId xmlns:a16="http://schemas.microsoft.com/office/drawing/2014/main" id="{7FEAF01E-55C7-A520-14F0-A5BAB38BDF48}"/>
                </a:ext>
              </a:extLst>
            </p:cNvPr>
            <p:cNvSpPr/>
            <p:nvPr/>
          </p:nvSpPr>
          <p:spPr>
            <a:xfrm rot="5400000">
              <a:off x="6210738" y="-38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33</a:t>
              </a:r>
            </a:p>
          </p:txBody>
        </p:sp>
        <p:sp>
          <p:nvSpPr>
            <p:cNvPr id="493" name="Rectangle 492">
              <a:extLst>
                <a:ext uri="{FF2B5EF4-FFF2-40B4-BE49-F238E27FC236}">
                  <a16:creationId xmlns:a16="http://schemas.microsoft.com/office/drawing/2014/main" id="{B061B9B3-512A-9B85-598F-754A1B9E7513}"/>
                </a:ext>
              </a:extLst>
            </p:cNvPr>
            <p:cNvSpPr/>
            <p:nvPr/>
          </p:nvSpPr>
          <p:spPr>
            <a:xfrm rot="5400000">
              <a:off x="6210738" y="-29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32</a:t>
              </a:r>
            </a:p>
          </p:txBody>
        </p:sp>
        <p:sp>
          <p:nvSpPr>
            <p:cNvPr id="496" name="Rectangle 495">
              <a:extLst>
                <a:ext uri="{FF2B5EF4-FFF2-40B4-BE49-F238E27FC236}">
                  <a16:creationId xmlns:a16="http://schemas.microsoft.com/office/drawing/2014/main" id="{5D58DA38-AA1A-6937-3CAD-B7A1FE52AA3B}"/>
                </a:ext>
              </a:extLst>
            </p:cNvPr>
            <p:cNvSpPr/>
            <p:nvPr/>
          </p:nvSpPr>
          <p:spPr>
            <a:xfrm rot="5400000">
              <a:off x="6210738" y="-20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31</a:t>
              </a:r>
            </a:p>
          </p:txBody>
        </p:sp>
        <p:sp>
          <p:nvSpPr>
            <p:cNvPr id="499" name="Rectangle 498">
              <a:extLst>
                <a:ext uri="{FF2B5EF4-FFF2-40B4-BE49-F238E27FC236}">
                  <a16:creationId xmlns:a16="http://schemas.microsoft.com/office/drawing/2014/main" id="{DC4C4796-5B71-470C-7968-57EDD9284A24}"/>
                </a:ext>
              </a:extLst>
            </p:cNvPr>
            <p:cNvSpPr/>
            <p:nvPr/>
          </p:nvSpPr>
          <p:spPr>
            <a:xfrm rot="5400000">
              <a:off x="6210738" y="-11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30</a:t>
              </a:r>
            </a:p>
          </p:txBody>
        </p:sp>
        <p:sp>
          <p:nvSpPr>
            <p:cNvPr id="500" name="Rectangle 499">
              <a:extLst>
                <a:ext uri="{FF2B5EF4-FFF2-40B4-BE49-F238E27FC236}">
                  <a16:creationId xmlns:a16="http://schemas.microsoft.com/office/drawing/2014/main" id="{E4B09E30-A86C-F8DE-7CC5-7BD458BBCA64}"/>
                </a:ext>
              </a:extLst>
            </p:cNvPr>
            <p:cNvSpPr/>
            <p:nvPr/>
          </p:nvSpPr>
          <p:spPr>
            <a:xfrm rot="5400000">
              <a:off x="6210738" y="-2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29</a:t>
              </a:r>
            </a:p>
          </p:txBody>
        </p:sp>
        <p:sp>
          <p:nvSpPr>
            <p:cNvPr id="509" name="Rectangle 508">
              <a:extLst>
                <a:ext uri="{FF2B5EF4-FFF2-40B4-BE49-F238E27FC236}">
                  <a16:creationId xmlns:a16="http://schemas.microsoft.com/office/drawing/2014/main" id="{EF5FEF41-891F-16A7-AE44-8460785EF32D}"/>
                </a:ext>
              </a:extLst>
            </p:cNvPr>
            <p:cNvSpPr/>
            <p:nvPr/>
          </p:nvSpPr>
          <p:spPr>
            <a:xfrm rot="5400000">
              <a:off x="6210738" y="-6569885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36</a:t>
              </a:r>
            </a:p>
          </p:txBody>
        </p:sp>
        <p:sp>
          <p:nvSpPr>
            <p:cNvPr id="981" name="Rectangle 980">
              <a:extLst>
                <a:ext uri="{FF2B5EF4-FFF2-40B4-BE49-F238E27FC236}">
                  <a16:creationId xmlns:a16="http://schemas.microsoft.com/office/drawing/2014/main" id="{08CF4935-6550-94DE-3280-27AC8B15A06D}"/>
                </a:ext>
              </a:extLst>
            </p:cNvPr>
            <p:cNvSpPr/>
            <p:nvPr/>
          </p:nvSpPr>
          <p:spPr>
            <a:xfrm rot="5400000">
              <a:off x="6210905" y="-11959835"/>
              <a:ext cx="900000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42</a:t>
              </a:r>
            </a:p>
          </p:txBody>
        </p:sp>
        <p:sp>
          <p:nvSpPr>
            <p:cNvPr id="982" name="Rectangle 981">
              <a:extLst>
                <a:ext uri="{FF2B5EF4-FFF2-40B4-BE49-F238E27FC236}">
                  <a16:creationId xmlns:a16="http://schemas.microsoft.com/office/drawing/2014/main" id="{897681EA-0708-5FC7-6633-1EF54B45B071}"/>
                </a:ext>
              </a:extLst>
            </p:cNvPr>
            <p:cNvSpPr/>
            <p:nvPr/>
          </p:nvSpPr>
          <p:spPr>
            <a:xfrm rot="5400000">
              <a:off x="6210905" y="-11059835"/>
              <a:ext cx="900000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41</a:t>
              </a:r>
            </a:p>
          </p:txBody>
        </p:sp>
        <p:sp>
          <p:nvSpPr>
            <p:cNvPr id="983" name="Rectangle 982">
              <a:extLst>
                <a:ext uri="{FF2B5EF4-FFF2-40B4-BE49-F238E27FC236}">
                  <a16:creationId xmlns:a16="http://schemas.microsoft.com/office/drawing/2014/main" id="{0C6AC967-CCE4-0477-7675-5638A4D86152}"/>
                </a:ext>
              </a:extLst>
            </p:cNvPr>
            <p:cNvSpPr/>
            <p:nvPr/>
          </p:nvSpPr>
          <p:spPr>
            <a:xfrm rot="5400000">
              <a:off x="6210905" y="-10159635"/>
              <a:ext cx="900000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40</a:t>
              </a:r>
            </a:p>
          </p:txBody>
        </p:sp>
        <p:sp>
          <p:nvSpPr>
            <p:cNvPr id="984" name="Rectangle 983">
              <a:extLst>
                <a:ext uri="{FF2B5EF4-FFF2-40B4-BE49-F238E27FC236}">
                  <a16:creationId xmlns:a16="http://schemas.microsoft.com/office/drawing/2014/main" id="{FE3B3816-2C87-1789-FF3C-C25CFE3E29D8}"/>
                </a:ext>
              </a:extLst>
            </p:cNvPr>
            <p:cNvSpPr/>
            <p:nvPr/>
          </p:nvSpPr>
          <p:spPr>
            <a:xfrm rot="5400000">
              <a:off x="6210905" y="-9259635"/>
              <a:ext cx="900000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39</a:t>
              </a:r>
            </a:p>
          </p:txBody>
        </p:sp>
        <p:sp>
          <p:nvSpPr>
            <p:cNvPr id="985" name="Rectangle 984">
              <a:extLst>
                <a:ext uri="{FF2B5EF4-FFF2-40B4-BE49-F238E27FC236}">
                  <a16:creationId xmlns:a16="http://schemas.microsoft.com/office/drawing/2014/main" id="{FEBD8373-E00F-E35E-6A3D-DFC4A869256B}"/>
                </a:ext>
              </a:extLst>
            </p:cNvPr>
            <p:cNvSpPr/>
            <p:nvPr/>
          </p:nvSpPr>
          <p:spPr>
            <a:xfrm rot="5400000">
              <a:off x="6210905" y="-8359435"/>
              <a:ext cx="900000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38</a:t>
              </a:r>
            </a:p>
          </p:txBody>
        </p:sp>
        <p:sp>
          <p:nvSpPr>
            <p:cNvPr id="986" name="Rectangle 985">
              <a:extLst>
                <a:ext uri="{FF2B5EF4-FFF2-40B4-BE49-F238E27FC236}">
                  <a16:creationId xmlns:a16="http://schemas.microsoft.com/office/drawing/2014/main" id="{1710F8B3-134A-20CE-5548-C58845C326C6}"/>
                </a:ext>
              </a:extLst>
            </p:cNvPr>
            <p:cNvSpPr/>
            <p:nvPr/>
          </p:nvSpPr>
          <p:spPr>
            <a:xfrm rot="5400000">
              <a:off x="6210905" y="-7459435"/>
              <a:ext cx="900000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37</a:t>
              </a:r>
            </a:p>
          </p:txBody>
        </p:sp>
      </p:grpSp>
      <p:grpSp>
        <p:nvGrpSpPr>
          <p:cNvPr id="996" name="Group 995">
            <a:extLst>
              <a:ext uri="{FF2B5EF4-FFF2-40B4-BE49-F238E27FC236}">
                <a16:creationId xmlns:a16="http://schemas.microsoft.com/office/drawing/2014/main" id="{61103DB5-CF05-9AFE-59D2-C969DA107DA8}"/>
              </a:ext>
            </a:extLst>
          </p:cNvPr>
          <p:cNvGrpSpPr/>
          <p:nvPr/>
        </p:nvGrpSpPr>
        <p:grpSpPr>
          <a:xfrm rot="10800000" flipH="1">
            <a:off x="13915430" y="519666"/>
            <a:ext cx="22538503" cy="900232"/>
            <a:chOff x="6194168" y="32525638"/>
            <a:chExt cx="22497433" cy="900232"/>
          </a:xfrm>
        </p:grpSpPr>
        <p:sp>
          <p:nvSpPr>
            <p:cNvPr id="964" name="Rectangle 963">
              <a:extLst>
                <a:ext uri="{FF2B5EF4-FFF2-40B4-BE49-F238E27FC236}">
                  <a16:creationId xmlns:a16="http://schemas.microsoft.com/office/drawing/2014/main" id="{43C8B2A8-9DAB-7EE4-A42E-68BFC802E8CE}"/>
                </a:ext>
              </a:extLst>
            </p:cNvPr>
            <p:cNvSpPr/>
            <p:nvPr/>
          </p:nvSpPr>
          <p:spPr>
            <a:xfrm>
              <a:off x="205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59</a:t>
              </a:r>
            </a:p>
          </p:txBody>
        </p:sp>
        <p:sp>
          <p:nvSpPr>
            <p:cNvPr id="965" name="Rectangle 964">
              <a:extLst>
                <a:ext uri="{FF2B5EF4-FFF2-40B4-BE49-F238E27FC236}">
                  <a16:creationId xmlns:a16="http://schemas.microsoft.com/office/drawing/2014/main" id="{E5F7BC08-27E5-472B-A33F-8F2AF691F8CF}"/>
                </a:ext>
              </a:extLst>
            </p:cNvPr>
            <p:cNvSpPr/>
            <p:nvPr/>
          </p:nvSpPr>
          <p:spPr>
            <a:xfrm>
              <a:off x="196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58</a:t>
              </a:r>
            </a:p>
          </p:txBody>
        </p:sp>
        <p:sp>
          <p:nvSpPr>
            <p:cNvPr id="966" name="Rectangle 965">
              <a:extLst>
                <a:ext uri="{FF2B5EF4-FFF2-40B4-BE49-F238E27FC236}">
                  <a16:creationId xmlns:a16="http://schemas.microsoft.com/office/drawing/2014/main" id="{A4724BBD-D913-4644-8BDC-435B05CADA71}"/>
                </a:ext>
              </a:extLst>
            </p:cNvPr>
            <p:cNvSpPr/>
            <p:nvPr/>
          </p:nvSpPr>
          <p:spPr>
            <a:xfrm>
              <a:off x="187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57</a:t>
              </a:r>
            </a:p>
          </p:txBody>
        </p:sp>
        <p:sp>
          <p:nvSpPr>
            <p:cNvPr id="967" name="Rectangle 966">
              <a:extLst>
                <a:ext uri="{FF2B5EF4-FFF2-40B4-BE49-F238E27FC236}">
                  <a16:creationId xmlns:a16="http://schemas.microsoft.com/office/drawing/2014/main" id="{82A03945-F444-9512-55EB-1D33A4B93156}"/>
                </a:ext>
              </a:extLst>
            </p:cNvPr>
            <p:cNvSpPr/>
            <p:nvPr/>
          </p:nvSpPr>
          <p:spPr>
            <a:xfrm>
              <a:off x="178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56</a:t>
              </a:r>
            </a:p>
          </p:txBody>
        </p:sp>
        <p:sp>
          <p:nvSpPr>
            <p:cNvPr id="968" name="Rectangle 967">
              <a:extLst>
                <a:ext uri="{FF2B5EF4-FFF2-40B4-BE49-F238E27FC236}">
                  <a16:creationId xmlns:a16="http://schemas.microsoft.com/office/drawing/2014/main" id="{4377B83D-AB20-1883-0264-F5DC31049B48}"/>
                </a:ext>
              </a:extLst>
            </p:cNvPr>
            <p:cNvSpPr/>
            <p:nvPr/>
          </p:nvSpPr>
          <p:spPr>
            <a:xfrm>
              <a:off x="169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55</a:t>
              </a:r>
            </a:p>
          </p:txBody>
        </p:sp>
        <p:sp>
          <p:nvSpPr>
            <p:cNvPr id="969" name="Rectangle 968">
              <a:extLst>
                <a:ext uri="{FF2B5EF4-FFF2-40B4-BE49-F238E27FC236}">
                  <a16:creationId xmlns:a16="http://schemas.microsoft.com/office/drawing/2014/main" id="{DD5A3921-A1F0-FA9A-1720-522A3A487BEE}"/>
                </a:ext>
              </a:extLst>
            </p:cNvPr>
            <p:cNvSpPr/>
            <p:nvPr/>
          </p:nvSpPr>
          <p:spPr>
            <a:xfrm>
              <a:off x="160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54</a:t>
              </a:r>
            </a:p>
          </p:txBody>
        </p:sp>
        <p:sp>
          <p:nvSpPr>
            <p:cNvPr id="970" name="Rectangle 969">
              <a:extLst>
                <a:ext uri="{FF2B5EF4-FFF2-40B4-BE49-F238E27FC236}">
                  <a16:creationId xmlns:a16="http://schemas.microsoft.com/office/drawing/2014/main" id="{810FE040-65CC-4E88-D8AE-0AFCA09970CD}"/>
                </a:ext>
              </a:extLst>
            </p:cNvPr>
            <p:cNvSpPr/>
            <p:nvPr/>
          </p:nvSpPr>
          <p:spPr>
            <a:xfrm>
              <a:off x="151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53</a:t>
              </a:r>
            </a:p>
          </p:txBody>
        </p:sp>
        <p:sp>
          <p:nvSpPr>
            <p:cNvPr id="971" name="Rectangle 970">
              <a:extLst>
                <a:ext uri="{FF2B5EF4-FFF2-40B4-BE49-F238E27FC236}">
                  <a16:creationId xmlns:a16="http://schemas.microsoft.com/office/drawing/2014/main" id="{1DD31D68-06B7-00C9-F8EB-B6A4BD597F1E}"/>
                </a:ext>
              </a:extLst>
            </p:cNvPr>
            <p:cNvSpPr/>
            <p:nvPr/>
          </p:nvSpPr>
          <p:spPr>
            <a:xfrm>
              <a:off x="142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52</a:t>
              </a:r>
            </a:p>
          </p:txBody>
        </p:sp>
        <p:sp>
          <p:nvSpPr>
            <p:cNvPr id="972" name="Rectangle 971">
              <a:extLst>
                <a:ext uri="{FF2B5EF4-FFF2-40B4-BE49-F238E27FC236}">
                  <a16:creationId xmlns:a16="http://schemas.microsoft.com/office/drawing/2014/main" id="{A24F414D-0BC4-42A6-C922-42514DC59A77}"/>
                </a:ext>
              </a:extLst>
            </p:cNvPr>
            <p:cNvSpPr/>
            <p:nvPr/>
          </p:nvSpPr>
          <p:spPr>
            <a:xfrm>
              <a:off x="133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51</a:t>
              </a:r>
            </a:p>
          </p:txBody>
        </p:sp>
        <p:sp>
          <p:nvSpPr>
            <p:cNvPr id="973" name="Rectangle 972">
              <a:extLst>
                <a:ext uri="{FF2B5EF4-FFF2-40B4-BE49-F238E27FC236}">
                  <a16:creationId xmlns:a16="http://schemas.microsoft.com/office/drawing/2014/main" id="{682E0E60-D8A2-C10E-C2C5-F6EB62388C31}"/>
                </a:ext>
              </a:extLst>
            </p:cNvPr>
            <p:cNvSpPr/>
            <p:nvPr/>
          </p:nvSpPr>
          <p:spPr>
            <a:xfrm>
              <a:off x="124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50</a:t>
              </a:r>
            </a:p>
          </p:txBody>
        </p:sp>
        <p:sp>
          <p:nvSpPr>
            <p:cNvPr id="974" name="Rectangle 973">
              <a:extLst>
                <a:ext uri="{FF2B5EF4-FFF2-40B4-BE49-F238E27FC236}">
                  <a16:creationId xmlns:a16="http://schemas.microsoft.com/office/drawing/2014/main" id="{2D1B7939-772B-BFA3-74A2-E1816493BDC9}"/>
                </a:ext>
              </a:extLst>
            </p:cNvPr>
            <p:cNvSpPr/>
            <p:nvPr/>
          </p:nvSpPr>
          <p:spPr>
            <a:xfrm>
              <a:off x="115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49</a:t>
              </a:r>
            </a:p>
          </p:txBody>
        </p:sp>
        <p:sp>
          <p:nvSpPr>
            <p:cNvPr id="975" name="Rectangle 974">
              <a:extLst>
                <a:ext uri="{FF2B5EF4-FFF2-40B4-BE49-F238E27FC236}">
                  <a16:creationId xmlns:a16="http://schemas.microsoft.com/office/drawing/2014/main" id="{D5D9B2F1-DA77-114B-3D61-2ADAAF5E6121}"/>
                </a:ext>
              </a:extLst>
            </p:cNvPr>
            <p:cNvSpPr/>
            <p:nvPr/>
          </p:nvSpPr>
          <p:spPr>
            <a:xfrm>
              <a:off x="106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48</a:t>
              </a:r>
            </a:p>
          </p:txBody>
        </p:sp>
        <p:sp>
          <p:nvSpPr>
            <p:cNvPr id="976" name="Rectangle 975">
              <a:extLst>
                <a:ext uri="{FF2B5EF4-FFF2-40B4-BE49-F238E27FC236}">
                  <a16:creationId xmlns:a16="http://schemas.microsoft.com/office/drawing/2014/main" id="{54E43ED4-4026-910E-36D7-57AA27150B0E}"/>
                </a:ext>
              </a:extLst>
            </p:cNvPr>
            <p:cNvSpPr/>
            <p:nvPr/>
          </p:nvSpPr>
          <p:spPr>
            <a:xfrm>
              <a:off x="97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47</a:t>
              </a:r>
            </a:p>
          </p:txBody>
        </p:sp>
        <p:sp>
          <p:nvSpPr>
            <p:cNvPr id="977" name="Rectangle 976">
              <a:extLst>
                <a:ext uri="{FF2B5EF4-FFF2-40B4-BE49-F238E27FC236}">
                  <a16:creationId xmlns:a16="http://schemas.microsoft.com/office/drawing/2014/main" id="{1DE67820-2A13-21A1-0A07-AED54C443E2C}"/>
                </a:ext>
              </a:extLst>
            </p:cNvPr>
            <p:cNvSpPr/>
            <p:nvPr/>
          </p:nvSpPr>
          <p:spPr>
            <a:xfrm>
              <a:off x="88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46</a:t>
              </a:r>
            </a:p>
          </p:txBody>
        </p:sp>
        <p:sp>
          <p:nvSpPr>
            <p:cNvPr id="978" name="Rectangle 977">
              <a:extLst>
                <a:ext uri="{FF2B5EF4-FFF2-40B4-BE49-F238E27FC236}">
                  <a16:creationId xmlns:a16="http://schemas.microsoft.com/office/drawing/2014/main" id="{529F8D30-B2AD-8F6C-3B21-87B583FEB320}"/>
                </a:ext>
              </a:extLst>
            </p:cNvPr>
            <p:cNvSpPr/>
            <p:nvPr/>
          </p:nvSpPr>
          <p:spPr>
            <a:xfrm>
              <a:off x="79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45</a:t>
              </a:r>
            </a:p>
          </p:txBody>
        </p:sp>
        <p:sp>
          <p:nvSpPr>
            <p:cNvPr id="979" name="Rectangle 978">
              <a:extLst>
                <a:ext uri="{FF2B5EF4-FFF2-40B4-BE49-F238E27FC236}">
                  <a16:creationId xmlns:a16="http://schemas.microsoft.com/office/drawing/2014/main" id="{6FB989FA-7D39-0CC8-6370-7AC085520421}"/>
                </a:ext>
              </a:extLst>
            </p:cNvPr>
            <p:cNvSpPr/>
            <p:nvPr/>
          </p:nvSpPr>
          <p:spPr>
            <a:xfrm>
              <a:off x="70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44</a:t>
              </a:r>
            </a:p>
          </p:txBody>
        </p:sp>
        <p:sp>
          <p:nvSpPr>
            <p:cNvPr id="980" name="Rectangle 979">
              <a:extLst>
                <a:ext uri="{FF2B5EF4-FFF2-40B4-BE49-F238E27FC236}">
                  <a16:creationId xmlns:a16="http://schemas.microsoft.com/office/drawing/2014/main" id="{D8EBEB02-9C54-7F85-93E9-B6B7EB8BFA6E}"/>
                </a:ext>
              </a:extLst>
            </p:cNvPr>
            <p:cNvSpPr/>
            <p:nvPr/>
          </p:nvSpPr>
          <p:spPr>
            <a:xfrm>
              <a:off x="6194168" y="32525870"/>
              <a:ext cx="900000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43</a:t>
              </a:r>
            </a:p>
          </p:txBody>
        </p:sp>
        <p:sp>
          <p:nvSpPr>
            <p:cNvPr id="987" name="Rectangle 986">
              <a:extLst>
                <a:ext uri="{FF2B5EF4-FFF2-40B4-BE49-F238E27FC236}">
                  <a16:creationId xmlns:a16="http://schemas.microsoft.com/office/drawing/2014/main" id="{F0ECDDB0-319A-781F-2B2D-F7ECD625343C}"/>
                </a:ext>
              </a:extLst>
            </p:cNvPr>
            <p:cNvSpPr/>
            <p:nvPr/>
          </p:nvSpPr>
          <p:spPr>
            <a:xfrm>
              <a:off x="21494168" y="32526197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60</a:t>
              </a:r>
            </a:p>
          </p:txBody>
        </p:sp>
        <p:sp>
          <p:nvSpPr>
            <p:cNvPr id="989" name="Rectangle 988">
              <a:extLst>
                <a:ext uri="{FF2B5EF4-FFF2-40B4-BE49-F238E27FC236}">
                  <a16:creationId xmlns:a16="http://schemas.microsoft.com/office/drawing/2014/main" id="{6387B213-FEAA-95D3-DA24-09BEFE3CF0C4}"/>
                </a:ext>
              </a:extLst>
            </p:cNvPr>
            <p:cNvSpPr/>
            <p:nvPr/>
          </p:nvSpPr>
          <p:spPr>
            <a:xfrm>
              <a:off x="25993839" y="32525638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65</a:t>
              </a:r>
            </a:p>
          </p:txBody>
        </p:sp>
        <p:sp>
          <p:nvSpPr>
            <p:cNvPr id="990" name="Rectangle 989">
              <a:extLst>
                <a:ext uri="{FF2B5EF4-FFF2-40B4-BE49-F238E27FC236}">
                  <a16:creationId xmlns:a16="http://schemas.microsoft.com/office/drawing/2014/main" id="{44CAF5ED-F7B8-3C2C-75D1-EA754BD87A04}"/>
                </a:ext>
              </a:extLst>
            </p:cNvPr>
            <p:cNvSpPr/>
            <p:nvPr/>
          </p:nvSpPr>
          <p:spPr>
            <a:xfrm>
              <a:off x="25093839" y="32525638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64</a:t>
              </a:r>
            </a:p>
          </p:txBody>
        </p:sp>
        <p:sp>
          <p:nvSpPr>
            <p:cNvPr id="991" name="Rectangle 990">
              <a:extLst>
                <a:ext uri="{FF2B5EF4-FFF2-40B4-BE49-F238E27FC236}">
                  <a16:creationId xmlns:a16="http://schemas.microsoft.com/office/drawing/2014/main" id="{7F7679C1-ACC8-1CBF-4A07-B213CF8CC4A1}"/>
                </a:ext>
              </a:extLst>
            </p:cNvPr>
            <p:cNvSpPr/>
            <p:nvPr/>
          </p:nvSpPr>
          <p:spPr>
            <a:xfrm>
              <a:off x="24193839" y="32525638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63</a:t>
              </a:r>
            </a:p>
          </p:txBody>
        </p:sp>
        <p:sp>
          <p:nvSpPr>
            <p:cNvPr id="992" name="Rectangle 991">
              <a:extLst>
                <a:ext uri="{FF2B5EF4-FFF2-40B4-BE49-F238E27FC236}">
                  <a16:creationId xmlns:a16="http://schemas.microsoft.com/office/drawing/2014/main" id="{07882741-A59D-4C5D-D460-B00A993A9BB3}"/>
                </a:ext>
              </a:extLst>
            </p:cNvPr>
            <p:cNvSpPr/>
            <p:nvPr/>
          </p:nvSpPr>
          <p:spPr>
            <a:xfrm>
              <a:off x="23293839" y="32525638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62</a:t>
              </a:r>
            </a:p>
          </p:txBody>
        </p:sp>
        <p:sp>
          <p:nvSpPr>
            <p:cNvPr id="993" name="Rectangle 992">
              <a:extLst>
                <a:ext uri="{FF2B5EF4-FFF2-40B4-BE49-F238E27FC236}">
                  <a16:creationId xmlns:a16="http://schemas.microsoft.com/office/drawing/2014/main" id="{A6DD96DA-EC40-6BC3-D43F-A228059CE1B8}"/>
                </a:ext>
              </a:extLst>
            </p:cNvPr>
            <p:cNvSpPr/>
            <p:nvPr/>
          </p:nvSpPr>
          <p:spPr>
            <a:xfrm>
              <a:off x="22393839" y="32525638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61</a:t>
              </a:r>
            </a:p>
          </p:txBody>
        </p:sp>
        <p:sp>
          <p:nvSpPr>
            <p:cNvPr id="994" name="Rectangle 993">
              <a:extLst>
                <a:ext uri="{FF2B5EF4-FFF2-40B4-BE49-F238E27FC236}">
                  <a16:creationId xmlns:a16="http://schemas.microsoft.com/office/drawing/2014/main" id="{0D757D99-3697-0DA9-BECB-EFD648E3205D}"/>
                </a:ext>
              </a:extLst>
            </p:cNvPr>
            <p:cNvSpPr/>
            <p:nvPr/>
          </p:nvSpPr>
          <p:spPr>
            <a:xfrm>
              <a:off x="26893839" y="32525638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66</a:t>
              </a:r>
            </a:p>
          </p:txBody>
        </p:sp>
        <p:sp>
          <p:nvSpPr>
            <p:cNvPr id="995" name="Rectangle 994">
              <a:extLst>
                <a:ext uri="{FF2B5EF4-FFF2-40B4-BE49-F238E27FC236}">
                  <a16:creationId xmlns:a16="http://schemas.microsoft.com/office/drawing/2014/main" id="{425DDF1D-ABE3-7982-6368-7A44A02DE9F6}"/>
                </a:ext>
              </a:extLst>
            </p:cNvPr>
            <p:cNvSpPr/>
            <p:nvPr/>
          </p:nvSpPr>
          <p:spPr>
            <a:xfrm>
              <a:off x="27791601" y="32525870"/>
              <a:ext cx="900000" cy="89967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67</a:t>
              </a:r>
            </a:p>
          </p:txBody>
        </p:sp>
      </p:grpSp>
      <p:sp>
        <p:nvSpPr>
          <p:cNvPr id="1018" name="Rectangle 1017">
            <a:extLst>
              <a:ext uri="{FF2B5EF4-FFF2-40B4-BE49-F238E27FC236}">
                <a16:creationId xmlns:a16="http://schemas.microsoft.com/office/drawing/2014/main" id="{B56206E9-C073-5CF4-EF29-C189E3C688C0}"/>
              </a:ext>
            </a:extLst>
          </p:cNvPr>
          <p:cNvSpPr/>
          <p:nvPr/>
        </p:nvSpPr>
        <p:spPr>
          <a:xfrm rot="10800000">
            <a:off x="40957661" y="522693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73</a:t>
            </a:r>
          </a:p>
        </p:txBody>
      </p:sp>
      <p:grpSp>
        <p:nvGrpSpPr>
          <p:cNvPr id="1165" name="Group 1164">
            <a:extLst>
              <a:ext uri="{FF2B5EF4-FFF2-40B4-BE49-F238E27FC236}">
                <a16:creationId xmlns:a16="http://schemas.microsoft.com/office/drawing/2014/main" id="{BB213276-EF2A-25C9-705C-2E4551410CAA}"/>
              </a:ext>
            </a:extLst>
          </p:cNvPr>
          <p:cNvGrpSpPr/>
          <p:nvPr/>
        </p:nvGrpSpPr>
        <p:grpSpPr>
          <a:xfrm rot="5400000">
            <a:off x="28804532" y="13584446"/>
            <a:ext cx="25199673" cy="900331"/>
            <a:chOff x="41857661" y="522362"/>
            <a:chExt cx="25199673" cy="900331"/>
          </a:xfrm>
        </p:grpSpPr>
        <p:sp>
          <p:nvSpPr>
            <p:cNvPr id="998" name="Rectangle 997">
              <a:extLst>
                <a:ext uri="{FF2B5EF4-FFF2-40B4-BE49-F238E27FC236}">
                  <a16:creationId xmlns:a16="http://schemas.microsoft.com/office/drawing/2014/main" id="{BEF954C7-D35F-9A1C-104A-ADAE7C7D6C18}"/>
                </a:ext>
              </a:extLst>
            </p:cNvPr>
            <p:cNvSpPr/>
            <p:nvPr/>
          </p:nvSpPr>
          <p:spPr>
            <a:xfrm rot="10800000">
              <a:off x="544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88</a:t>
              </a:r>
            </a:p>
          </p:txBody>
        </p:sp>
        <p:sp>
          <p:nvSpPr>
            <p:cNvPr id="999" name="Rectangle 998">
              <a:extLst>
                <a:ext uri="{FF2B5EF4-FFF2-40B4-BE49-F238E27FC236}">
                  <a16:creationId xmlns:a16="http://schemas.microsoft.com/office/drawing/2014/main" id="{F1059980-40F7-DDA9-12A5-BD33A1072422}"/>
                </a:ext>
              </a:extLst>
            </p:cNvPr>
            <p:cNvSpPr/>
            <p:nvPr/>
          </p:nvSpPr>
          <p:spPr>
            <a:xfrm rot="10800000">
              <a:off x="535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87</a:t>
              </a:r>
            </a:p>
          </p:txBody>
        </p:sp>
        <p:sp>
          <p:nvSpPr>
            <p:cNvPr id="1000" name="Rectangle 999">
              <a:extLst>
                <a:ext uri="{FF2B5EF4-FFF2-40B4-BE49-F238E27FC236}">
                  <a16:creationId xmlns:a16="http://schemas.microsoft.com/office/drawing/2014/main" id="{8E16E57F-D4C1-4F14-8E16-231E8344FD9B}"/>
                </a:ext>
              </a:extLst>
            </p:cNvPr>
            <p:cNvSpPr/>
            <p:nvPr/>
          </p:nvSpPr>
          <p:spPr>
            <a:xfrm rot="10800000">
              <a:off x="526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86</a:t>
              </a:r>
            </a:p>
          </p:txBody>
        </p:sp>
        <p:sp>
          <p:nvSpPr>
            <p:cNvPr id="1001" name="Rectangle 1000">
              <a:extLst>
                <a:ext uri="{FF2B5EF4-FFF2-40B4-BE49-F238E27FC236}">
                  <a16:creationId xmlns:a16="http://schemas.microsoft.com/office/drawing/2014/main" id="{B3796A58-3826-FAD6-A9F1-AC2B9080CCAB}"/>
                </a:ext>
              </a:extLst>
            </p:cNvPr>
            <p:cNvSpPr/>
            <p:nvPr/>
          </p:nvSpPr>
          <p:spPr>
            <a:xfrm rot="10800000">
              <a:off x="517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85</a:t>
              </a:r>
            </a:p>
          </p:txBody>
        </p:sp>
        <p:sp>
          <p:nvSpPr>
            <p:cNvPr id="1002" name="Rectangle 1001">
              <a:extLst>
                <a:ext uri="{FF2B5EF4-FFF2-40B4-BE49-F238E27FC236}">
                  <a16:creationId xmlns:a16="http://schemas.microsoft.com/office/drawing/2014/main" id="{95AA0984-07B0-C5C9-B006-54A833743DDB}"/>
                </a:ext>
              </a:extLst>
            </p:cNvPr>
            <p:cNvSpPr/>
            <p:nvPr/>
          </p:nvSpPr>
          <p:spPr>
            <a:xfrm rot="10800000">
              <a:off x="508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84</a:t>
              </a:r>
            </a:p>
          </p:txBody>
        </p:sp>
        <p:sp>
          <p:nvSpPr>
            <p:cNvPr id="1003" name="Rectangle 1002">
              <a:extLst>
                <a:ext uri="{FF2B5EF4-FFF2-40B4-BE49-F238E27FC236}">
                  <a16:creationId xmlns:a16="http://schemas.microsoft.com/office/drawing/2014/main" id="{F7E5E7C4-CC78-D1F5-D89A-51411DC9A356}"/>
                </a:ext>
              </a:extLst>
            </p:cNvPr>
            <p:cNvSpPr/>
            <p:nvPr/>
          </p:nvSpPr>
          <p:spPr>
            <a:xfrm rot="10800000">
              <a:off x="499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83</a:t>
              </a:r>
            </a:p>
          </p:txBody>
        </p:sp>
        <p:sp>
          <p:nvSpPr>
            <p:cNvPr id="1004" name="Rectangle 1003">
              <a:extLst>
                <a:ext uri="{FF2B5EF4-FFF2-40B4-BE49-F238E27FC236}">
                  <a16:creationId xmlns:a16="http://schemas.microsoft.com/office/drawing/2014/main" id="{5EB69D75-7AA7-B9F8-2F58-417F6D479463}"/>
                </a:ext>
              </a:extLst>
            </p:cNvPr>
            <p:cNvSpPr/>
            <p:nvPr/>
          </p:nvSpPr>
          <p:spPr>
            <a:xfrm rot="10800000">
              <a:off x="490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82</a:t>
              </a:r>
            </a:p>
          </p:txBody>
        </p:sp>
        <p:sp>
          <p:nvSpPr>
            <p:cNvPr id="1005" name="Rectangle 1004">
              <a:extLst>
                <a:ext uri="{FF2B5EF4-FFF2-40B4-BE49-F238E27FC236}">
                  <a16:creationId xmlns:a16="http://schemas.microsoft.com/office/drawing/2014/main" id="{90700CAC-67C9-8384-E082-E09ECC0BAB63}"/>
                </a:ext>
              </a:extLst>
            </p:cNvPr>
            <p:cNvSpPr/>
            <p:nvPr/>
          </p:nvSpPr>
          <p:spPr>
            <a:xfrm rot="10800000">
              <a:off x="48157661" y="52269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81</a:t>
              </a:r>
            </a:p>
          </p:txBody>
        </p:sp>
        <p:sp>
          <p:nvSpPr>
            <p:cNvPr id="1006" name="Rectangle 1005">
              <a:extLst>
                <a:ext uri="{FF2B5EF4-FFF2-40B4-BE49-F238E27FC236}">
                  <a16:creationId xmlns:a16="http://schemas.microsoft.com/office/drawing/2014/main" id="{51C0D4B8-BB32-FC48-ADCF-2BE9AB81CCC2}"/>
                </a:ext>
              </a:extLst>
            </p:cNvPr>
            <p:cNvSpPr/>
            <p:nvPr/>
          </p:nvSpPr>
          <p:spPr>
            <a:xfrm rot="10800000">
              <a:off x="47257661" y="52269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80</a:t>
              </a:r>
            </a:p>
          </p:txBody>
        </p:sp>
        <p:sp>
          <p:nvSpPr>
            <p:cNvPr id="1007" name="Rectangle 1006">
              <a:extLst>
                <a:ext uri="{FF2B5EF4-FFF2-40B4-BE49-F238E27FC236}">
                  <a16:creationId xmlns:a16="http://schemas.microsoft.com/office/drawing/2014/main" id="{15577603-FA46-C059-C7B1-5D6E72123801}"/>
                </a:ext>
              </a:extLst>
            </p:cNvPr>
            <p:cNvSpPr/>
            <p:nvPr/>
          </p:nvSpPr>
          <p:spPr>
            <a:xfrm rot="10800000">
              <a:off x="46357661" y="52269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79</a:t>
              </a:r>
            </a:p>
          </p:txBody>
        </p:sp>
        <p:sp>
          <p:nvSpPr>
            <p:cNvPr id="1008" name="Rectangle 1007">
              <a:extLst>
                <a:ext uri="{FF2B5EF4-FFF2-40B4-BE49-F238E27FC236}">
                  <a16:creationId xmlns:a16="http://schemas.microsoft.com/office/drawing/2014/main" id="{ECF9DCC3-8561-3732-CFD5-9ED96482F320}"/>
                </a:ext>
              </a:extLst>
            </p:cNvPr>
            <p:cNvSpPr/>
            <p:nvPr/>
          </p:nvSpPr>
          <p:spPr>
            <a:xfrm rot="10800000">
              <a:off x="45457661" y="52269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78</a:t>
              </a:r>
            </a:p>
          </p:txBody>
        </p:sp>
        <p:sp>
          <p:nvSpPr>
            <p:cNvPr id="1009" name="Rectangle 1008">
              <a:extLst>
                <a:ext uri="{FF2B5EF4-FFF2-40B4-BE49-F238E27FC236}">
                  <a16:creationId xmlns:a16="http://schemas.microsoft.com/office/drawing/2014/main" id="{7F794E57-EBFC-BF9E-20B5-C07F85190FD1}"/>
                </a:ext>
              </a:extLst>
            </p:cNvPr>
            <p:cNvSpPr/>
            <p:nvPr/>
          </p:nvSpPr>
          <p:spPr>
            <a:xfrm rot="10800000">
              <a:off x="44557661" y="52269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77</a:t>
              </a:r>
            </a:p>
          </p:txBody>
        </p:sp>
        <p:sp>
          <p:nvSpPr>
            <p:cNvPr id="1010" name="Rectangle 1009">
              <a:extLst>
                <a:ext uri="{FF2B5EF4-FFF2-40B4-BE49-F238E27FC236}">
                  <a16:creationId xmlns:a16="http://schemas.microsoft.com/office/drawing/2014/main" id="{2D23246E-21EA-5FCD-61E0-A6103920BB8E}"/>
                </a:ext>
              </a:extLst>
            </p:cNvPr>
            <p:cNvSpPr/>
            <p:nvPr/>
          </p:nvSpPr>
          <p:spPr>
            <a:xfrm rot="10800000">
              <a:off x="43657661" y="52269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76</a:t>
              </a:r>
            </a:p>
          </p:txBody>
        </p:sp>
        <p:sp>
          <p:nvSpPr>
            <p:cNvPr id="1011" name="Rectangle 1010">
              <a:extLst>
                <a:ext uri="{FF2B5EF4-FFF2-40B4-BE49-F238E27FC236}">
                  <a16:creationId xmlns:a16="http://schemas.microsoft.com/office/drawing/2014/main" id="{70F20242-5D8B-5CFB-5DAA-C3C44ECE4BBD}"/>
                </a:ext>
              </a:extLst>
            </p:cNvPr>
            <p:cNvSpPr/>
            <p:nvPr/>
          </p:nvSpPr>
          <p:spPr>
            <a:xfrm rot="10800000">
              <a:off x="42757661" y="52269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75</a:t>
              </a:r>
            </a:p>
          </p:txBody>
        </p:sp>
        <p:sp>
          <p:nvSpPr>
            <p:cNvPr id="1012" name="Rectangle 1011">
              <a:extLst>
                <a:ext uri="{FF2B5EF4-FFF2-40B4-BE49-F238E27FC236}">
                  <a16:creationId xmlns:a16="http://schemas.microsoft.com/office/drawing/2014/main" id="{16835D00-5847-17C3-FF4B-5E4880AC7DBE}"/>
                </a:ext>
              </a:extLst>
            </p:cNvPr>
            <p:cNvSpPr/>
            <p:nvPr/>
          </p:nvSpPr>
          <p:spPr>
            <a:xfrm rot="10800000">
              <a:off x="41857661" y="52269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74</a:t>
              </a:r>
            </a:p>
          </p:txBody>
        </p:sp>
        <p:sp>
          <p:nvSpPr>
            <p:cNvPr id="1023" name="Rectangle 1022">
              <a:extLst>
                <a:ext uri="{FF2B5EF4-FFF2-40B4-BE49-F238E27FC236}">
                  <a16:creationId xmlns:a16="http://schemas.microsoft.com/office/drawing/2014/main" id="{0C0BA670-E590-8E9E-FE0C-C08EF918D1DD}"/>
                </a:ext>
              </a:extLst>
            </p:cNvPr>
            <p:cNvSpPr/>
            <p:nvPr/>
          </p:nvSpPr>
          <p:spPr>
            <a:xfrm rot="10800000">
              <a:off x="634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97</a:t>
              </a:r>
            </a:p>
          </p:txBody>
        </p:sp>
        <p:sp>
          <p:nvSpPr>
            <p:cNvPr id="512" name="Rectangle 511">
              <a:extLst>
                <a:ext uri="{FF2B5EF4-FFF2-40B4-BE49-F238E27FC236}">
                  <a16:creationId xmlns:a16="http://schemas.microsoft.com/office/drawing/2014/main" id="{C2D1031C-A278-7D3E-03A9-A9D57DD86167}"/>
                </a:ext>
              </a:extLst>
            </p:cNvPr>
            <p:cNvSpPr/>
            <p:nvPr/>
          </p:nvSpPr>
          <p:spPr>
            <a:xfrm rot="10800000">
              <a:off x="625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96</a:t>
              </a:r>
            </a:p>
          </p:txBody>
        </p:sp>
        <p:sp>
          <p:nvSpPr>
            <p:cNvPr id="513" name="Rectangle 512">
              <a:extLst>
                <a:ext uri="{FF2B5EF4-FFF2-40B4-BE49-F238E27FC236}">
                  <a16:creationId xmlns:a16="http://schemas.microsoft.com/office/drawing/2014/main" id="{10844A4C-CD66-5E4B-518C-34A45340AAFE}"/>
                </a:ext>
              </a:extLst>
            </p:cNvPr>
            <p:cNvSpPr/>
            <p:nvPr/>
          </p:nvSpPr>
          <p:spPr>
            <a:xfrm rot="10800000">
              <a:off x="616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95</a:t>
              </a:r>
            </a:p>
          </p:txBody>
        </p:sp>
        <p:sp>
          <p:nvSpPr>
            <p:cNvPr id="514" name="Rectangle 513">
              <a:extLst>
                <a:ext uri="{FF2B5EF4-FFF2-40B4-BE49-F238E27FC236}">
                  <a16:creationId xmlns:a16="http://schemas.microsoft.com/office/drawing/2014/main" id="{F32C8694-5C23-7A3F-0EA4-F85FA7B42B6B}"/>
                </a:ext>
              </a:extLst>
            </p:cNvPr>
            <p:cNvSpPr/>
            <p:nvPr/>
          </p:nvSpPr>
          <p:spPr>
            <a:xfrm rot="10800000">
              <a:off x="607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94</a:t>
              </a:r>
            </a:p>
          </p:txBody>
        </p:sp>
        <p:sp>
          <p:nvSpPr>
            <p:cNvPr id="515" name="Rectangle 514">
              <a:extLst>
                <a:ext uri="{FF2B5EF4-FFF2-40B4-BE49-F238E27FC236}">
                  <a16:creationId xmlns:a16="http://schemas.microsoft.com/office/drawing/2014/main" id="{94E692B2-9AAF-0BD6-D2C6-FF9776DAF9E2}"/>
                </a:ext>
              </a:extLst>
            </p:cNvPr>
            <p:cNvSpPr/>
            <p:nvPr/>
          </p:nvSpPr>
          <p:spPr>
            <a:xfrm rot="10800000">
              <a:off x="598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93</a:t>
              </a:r>
            </a:p>
          </p:txBody>
        </p:sp>
        <p:sp>
          <p:nvSpPr>
            <p:cNvPr id="516" name="Rectangle 515">
              <a:extLst>
                <a:ext uri="{FF2B5EF4-FFF2-40B4-BE49-F238E27FC236}">
                  <a16:creationId xmlns:a16="http://schemas.microsoft.com/office/drawing/2014/main" id="{2C83DACD-D157-4C9C-C8AA-9DB1AF77B494}"/>
                </a:ext>
              </a:extLst>
            </p:cNvPr>
            <p:cNvSpPr/>
            <p:nvPr/>
          </p:nvSpPr>
          <p:spPr>
            <a:xfrm rot="10800000">
              <a:off x="589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92</a:t>
              </a:r>
            </a:p>
          </p:txBody>
        </p:sp>
        <p:sp>
          <p:nvSpPr>
            <p:cNvPr id="523" name="Rectangle 522">
              <a:extLst>
                <a:ext uri="{FF2B5EF4-FFF2-40B4-BE49-F238E27FC236}">
                  <a16:creationId xmlns:a16="http://schemas.microsoft.com/office/drawing/2014/main" id="{9C90D68D-209F-1CD2-4C18-E90EAB76A329}"/>
                </a:ext>
              </a:extLst>
            </p:cNvPr>
            <p:cNvSpPr/>
            <p:nvPr/>
          </p:nvSpPr>
          <p:spPr>
            <a:xfrm rot="10800000">
              <a:off x="580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92</a:t>
              </a:r>
            </a:p>
          </p:txBody>
        </p:sp>
        <p:sp>
          <p:nvSpPr>
            <p:cNvPr id="525" name="Rectangle 524">
              <a:extLst>
                <a:ext uri="{FF2B5EF4-FFF2-40B4-BE49-F238E27FC236}">
                  <a16:creationId xmlns:a16="http://schemas.microsoft.com/office/drawing/2014/main" id="{4102BCBA-0E6B-0D55-09DE-C31873303CFD}"/>
                </a:ext>
              </a:extLst>
            </p:cNvPr>
            <p:cNvSpPr/>
            <p:nvPr/>
          </p:nvSpPr>
          <p:spPr>
            <a:xfrm rot="10800000">
              <a:off x="57157661" y="52236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91</a:t>
              </a:r>
            </a:p>
          </p:txBody>
        </p:sp>
        <p:sp>
          <p:nvSpPr>
            <p:cNvPr id="527" name="Rectangle 526">
              <a:extLst>
                <a:ext uri="{FF2B5EF4-FFF2-40B4-BE49-F238E27FC236}">
                  <a16:creationId xmlns:a16="http://schemas.microsoft.com/office/drawing/2014/main" id="{E8BFC184-B4DD-2BAE-40AE-6A7BA8BDD0DD}"/>
                </a:ext>
              </a:extLst>
            </p:cNvPr>
            <p:cNvSpPr/>
            <p:nvPr/>
          </p:nvSpPr>
          <p:spPr>
            <a:xfrm rot="10800000">
              <a:off x="56257661" y="522363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90</a:t>
              </a:r>
            </a:p>
          </p:txBody>
        </p:sp>
        <p:sp>
          <p:nvSpPr>
            <p:cNvPr id="540" name="Rectangle 539">
              <a:extLst>
                <a:ext uri="{FF2B5EF4-FFF2-40B4-BE49-F238E27FC236}">
                  <a16:creationId xmlns:a16="http://schemas.microsoft.com/office/drawing/2014/main" id="{70ED4F77-FE5F-7DB8-0C6A-0970970F088F}"/>
                </a:ext>
              </a:extLst>
            </p:cNvPr>
            <p:cNvSpPr/>
            <p:nvPr/>
          </p:nvSpPr>
          <p:spPr>
            <a:xfrm rot="10800000">
              <a:off x="55357662" y="522364"/>
              <a:ext cx="899672" cy="899999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89</a:t>
              </a:r>
            </a:p>
          </p:txBody>
        </p:sp>
        <p:sp>
          <p:nvSpPr>
            <p:cNvPr id="543" name="Rectangle 542">
              <a:extLst>
                <a:ext uri="{FF2B5EF4-FFF2-40B4-BE49-F238E27FC236}">
                  <a16:creationId xmlns:a16="http://schemas.microsoft.com/office/drawing/2014/main" id="{05BE3D1B-DC4B-CF3F-7EFF-81727D616FF9}"/>
                </a:ext>
              </a:extLst>
            </p:cNvPr>
            <p:cNvSpPr/>
            <p:nvPr/>
          </p:nvSpPr>
          <p:spPr>
            <a:xfrm rot="10800000">
              <a:off x="643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98</a:t>
              </a:r>
            </a:p>
          </p:txBody>
        </p:sp>
        <p:sp>
          <p:nvSpPr>
            <p:cNvPr id="544" name="Rectangle 543">
              <a:extLst>
                <a:ext uri="{FF2B5EF4-FFF2-40B4-BE49-F238E27FC236}">
                  <a16:creationId xmlns:a16="http://schemas.microsoft.com/office/drawing/2014/main" id="{B3A6FF52-3EAB-AE8A-600C-A27AEEA22886}"/>
                </a:ext>
              </a:extLst>
            </p:cNvPr>
            <p:cNvSpPr/>
            <p:nvPr/>
          </p:nvSpPr>
          <p:spPr>
            <a:xfrm rot="10800000">
              <a:off x="652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99</a:t>
              </a:r>
            </a:p>
          </p:txBody>
        </p:sp>
        <p:sp>
          <p:nvSpPr>
            <p:cNvPr id="547" name="Rectangle 546">
              <a:extLst>
                <a:ext uri="{FF2B5EF4-FFF2-40B4-BE49-F238E27FC236}">
                  <a16:creationId xmlns:a16="http://schemas.microsoft.com/office/drawing/2014/main" id="{C0CBB420-BD64-422A-160C-8CE7A256E62C}"/>
                </a:ext>
              </a:extLst>
            </p:cNvPr>
            <p:cNvSpPr/>
            <p:nvPr/>
          </p:nvSpPr>
          <p:spPr>
            <a:xfrm rot="10800000">
              <a:off x="66157661" y="522362"/>
              <a:ext cx="899673" cy="900000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2800" b="1" dirty="0">
                  <a:solidFill>
                    <a:schemeClr val="tx1"/>
                  </a:solidFill>
                </a:rPr>
                <a:t>100</a:t>
              </a:r>
            </a:p>
          </p:txBody>
        </p:sp>
      </p:grpSp>
      <p:sp>
        <p:nvSpPr>
          <p:cNvPr id="549" name="Rectangle 548">
            <a:extLst>
              <a:ext uri="{FF2B5EF4-FFF2-40B4-BE49-F238E27FC236}">
                <a16:creationId xmlns:a16="http://schemas.microsoft.com/office/drawing/2014/main" id="{63B18D3B-CE03-7F8B-1445-BAD41F54FD2A}"/>
              </a:ext>
            </a:extLst>
          </p:cNvPr>
          <p:cNvSpPr/>
          <p:nvPr/>
        </p:nvSpPr>
        <p:spPr>
          <a:xfrm rot="10800000">
            <a:off x="40060097" y="523884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72</a:t>
            </a:r>
          </a:p>
        </p:txBody>
      </p:sp>
      <p:sp>
        <p:nvSpPr>
          <p:cNvPr id="554" name="Rectangle 553">
            <a:extLst>
              <a:ext uri="{FF2B5EF4-FFF2-40B4-BE49-F238E27FC236}">
                <a16:creationId xmlns:a16="http://schemas.microsoft.com/office/drawing/2014/main" id="{5D8747B3-1A91-F3D0-B731-6C101E5E0D69}"/>
              </a:ext>
            </a:extLst>
          </p:cNvPr>
          <p:cNvSpPr/>
          <p:nvPr/>
        </p:nvSpPr>
        <p:spPr>
          <a:xfrm rot="10800000">
            <a:off x="39160097" y="523884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71</a:t>
            </a:r>
          </a:p>
        </p:txBody>
      </p:sp>
      <p:sp>
        <p:nvSpPr>
          <p:cNvPr id="555" name="Rectangle 554">
            <a:extLst>
              <a:ext uri="{FF2B5EF4-FFF2-40B4-BE49-F238E27FC236}">
                <a16:creationId xmlns:a16="http://schemas.microsoft.com/office/drawing/2014/main" id="{67EC2029-09E1-F418-7CBC-ED8DEA8A72D4}"/>
              </a:ext>
            </a:extLst>
          </p:cNvPr>
          <p:cNvSpPr/>
          <p:nvPr/>
        </p:nvSpPr>
        <p:spPr>
          <a:xfrm rot="10800000">
            <a:off x="38260097" y="523884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70</a:t>
            </a:r>
          </a:p>
        </p:txBody>
      </p:sp>
      <p:sp>
        <p:nvSpPr>
          <p:cNvPr id="556" name="Rectangle 555">
            <a:extLst>
              <a:ext uri="{FF2B5EF4-FFF2-40B4-BE49-F238E27FC236}">
                <a16:creationId xmlns:a16="http://schemas.microsoft.com/office/drawing/2014/main" id="{85247F81-26DD-EC46-D08F-4C62E1110D5A}"/>
              </a:ext>
            </a:extLst>
          </p:cNvPr>
          <p:cNvSpPr/>
          <p:nvPr/>
        </p:nvSpPr>
        <p:spPr>
          <a:xfrm rot="10800000">
            <a:off x="37360097" y="523884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69</a:t>
            </a:r>
          </a:p>
        </p:txBody>
      </p:sp>
      <p:sp>
        <p:nvSpPr>
          <p:cNvPr id="557" name="Rectangle 556">
            <a:extLst>
              <a:ext uri="{FF2B5EF4-FFF2-40B4-BE49-F238E27FC236}">
                <a16:creationId xmlns:a16="http://schemas.microsoft.com/office/drawing/2014/main" id="{FA43CC35-634E-F802-C4ED-5D2B9DE20DC1}"/>
              </a:ext>
            </a:extLst>
          </p:cNvPr>
          <p:cNvSpPr/>
          <p:nvPr/>
        </p:nvSpPr>
        <p:spPr>
          <a:xfrm rot="10800000">
            <a:off x="36460097" y="523884"/>
            <a:ext cx="899673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chemeClr val="tx1"/>
                </a:solidFill>
              </a:rPr>
              <a:t>68</a:t>
            </a:r>
          </a:p>
        </p:txBody>
      </p:sp>
      <p:sp>
        <p:nvSpPr>
          <p:cNvPr id="1166" name="Rectangle 1165">
            <a:extLst>
              <a:ext uri="{FF2B5EF4-FFF2-40B4-BE49-F238E27FC236}">
                <a16:creationId xmlns:a16="http://schemas.microsoft.com/office/drawing/2014/main" id="{8DEF5399-B340-4229-03D3-13E210F66766}"/>
              </a:ext>
            </a:extLst>
          </p:cNvPr>
          <p:cNvSpPr/>
          <p:nvPr/>
        </p:nvSpPr>
        <p:spPr>
          <a:xfrm>
            <a:off x="34365702" y="28911877"/>
            <a:ext cx="3600000" cy="90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0 - 100</a:t>
            </a:r>
          </a:p>
        </p:txBody>
      </p:sp>
      <p:sp>
        <p:nvSpPr>
          <p:cNvPr id="1167" name="Rectangle 1166">
            <a:extLst>
              <a:ext uri="{FF2B5EF4-FFF2-40B4-BE49-F238E27FC236}">
                <a16:creationId xmlns:a16="http://schemas.microsoft.com/office/drawing/2014/main" id="{FE2E8024-274C-4C29-2F86-D0A3F8878664}"/>
              </a:ext>
            </a:extLst>
          </p:cNvPr>
          <p:cNvSpPr/>
          <p:nvPr/>
        </p:nvSpPr>
        <p:spPr>
          <a:xfrm>
            <a:off x="31327684" y="28911877"/>
            <a:ext cx="3038018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100 - 200</a:t>
            </a:r>
          </a:p>
        </p:txBody>
      </p:sp>
      <p:sp>
        <p:nvSpPr>
          <p:cNvPr id="1168" name="Rectangle 1167">
            <a:extLst>
              <a:ext uri="{FF2B5EF4-FFF2-40B4-BE49-F238E27FC236}">
                <a16:creationId xmlns:a16="http://schemas.microsoft.com/office/drawing/2014/main" id="{A104157B-CD49-E9F9-FDFE-7388443C4E9B}"/>
              </a:ext>
            </a:extLst>
          </p:cNvPr>
          <p:cNvSpPr/>
          <p:nvPr/>
        </p:nvSpPr>
        <p:spPr>
          <a:xfrm>
            <a:off x="28303348" y="28911877"/>
            <a:ext cx="3038018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200 - 300</a:t>
            </a:r>
          </a:p>
        </p:txBody>
      </p:sp>
      <p:sp>
        <p:nvSpPr>
          <p:cNvPr id="1169" name="Rectangle 1168">
            <a:extLst>
              <a:ext uri="{FF2B5EF4-FFF2-40B4-BE49-F238E27FC236}">
                <a16:creationId xmlns:a16="http://schemas.microsoft.com/office/drawing/2014/main" id="{B9010564-E618-5347-F5C7-184AEC2F057A}"/>
              </a:ext>
            </a:extLst>
          </p:cNvPr>
          <p:cNvSpPr/>
          <p:nvPr/>
        </p:nvSpPr>
        <p:spPr>
          <a:xfrm>
            <a:off x="25250676" y="28911804"/>
            <a:ext cx="3038018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3200" b="1" dirty="0">
                <a:solidFill>
                  <a:schemeClr val="tx1"/>
                </a:solidFill>
              </a:rPr>
              <a:t>300 - 400</a:t>
            </a:r>
          </a:p>
        </p:txBody>
      </p:sp>
      <p:sp>
        <p:nvSpPr>
          <p:cNvPr id="1170" name="Rectangle 1169">
            <a:extLst>
              <a:ext uri="{FF2B5EF4-FFF2-40B4-BE49-F238E27FC236}">
                <a16:creationId xmlns:a16="http://schemas.microsoft.com/office/drawing/2014/main" id="{38E9093A-9FEB-A58E-41ED-27D4E6D8CEBC}"/>
              </a:ext>
            </a:extLst>
          </p:cNvPr>
          <p:cNvSpPr/>
          <p:nvPr/>
        </p:nvSpPr>
        <p:spPr>
          <a:xfrm>
            <a:off x="38758190" y="28857612"/>
            <a:ext cx="3126202" cy="900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>
                <a:solidFill>
                  <a:schemeClr val="tx1"/>
                </a:solidFill>
              </a:rPr>
              <a:t>Kom je boven de 100 zet je tweede pion dan een blokje naar rechts [100 - 200] en begin weer bij 0 </a:t>
            </a:r>
          </a:p>
        </p:txBody>
      </p:sp>
      <p:sp>
        <p:nvSpPr>
          <p:cNvPr id="1179" name="Arrow: Down 1178">
            <a:extLst>
              <a:ext uri="{FF2B5EF4-FFF2-40B4-BE49-F238E27FC236}">
                <a16:creationId xmlns:a16="http://schemas.microsoft.com/office/drawing/2014/main" id="{1BE197A8-38A7-3741-6915-13761BDB3391}"/>
              </a:ext>
            </a:extLst>
          </p:cNvPr>
          <p:cNvSpPr/>
          <p:nvPr/>
        </p:nvSpPr>
        <p:spPr>
          <a:xfrm>
            <a:off x="40970930" y="26625322"/>
            <a:ext cx="883604" cy="217289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Arrow: Down 1179">
            <a:extLst>
              <a:ext uri="{FF2B5EF4-FFF2-40B4-BE49-F238E27FC236}">
                <a16:creationId xmlns:a16="http://schemas.microsoft.com/office/drawing/2014/main" id="{5FDEF1D1-6B12-9323-F7EE-7EFCF9999C9A}"/>
              </a:ext>
            </a:extLst>
          </p:cNvPr>
          <p:cNvSpPr/>
          <p:nvPr/>
        </p:nvSpPr>
        <p:spPr>
          <a:xfrm rot="5400000">
            <a:off x="37995790" y="28989439"/>
            <a:ext cx="810491" cy="725852"/>
          </a:xfrm>
          <a:prstGeom prst="downArrow">
            <a:avLst>
              <a:gd name="adj1" fmla="val 7106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Arrow: Down 1180">
            <a:extLst>
              <a:ext uri="{FF2B5EF4-FFF2-40B4-BE49-F238E27FC236}">
                <a16:creationId xmlns:a16="http://schemas.microsoft.com/office/drawing/2014/main" id="{14DA9FC6-09E4-353F-7041-09C762C9B1D8}"/>
              </a:ext>
            </a:extLst>
          </p:cNvPr>
          <p:cNvSpPr/>
          <p:nvPr/>
        </p:nvSpPr>
        <p:spPr>
          <a:xfrm rot="5400000">
            <a:off x="33929561" y="29104909"/>
            <a:ext cx="584446" cy="529632"/>
          </a:xfrm>
          <a:prstGeom prst="downArrow">
            <a:avLst>
              <a:gd name="adj1" fmla="val 7106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Arrow: Down 1181">
            <a:extLst>
              <a:ext uri="{FF2B5EF4-FFF2-40B4-BE49-F238E27FC236}">
                <a16:creationId xmlns:a16="http://schemas.microsoft.com/office/drawing/2014/main" id="{6ACAA992-B510-D4E8-D351-B0E9E52F832B}"/>
              </a:ext>
            </a:extLst>
          </p:cNvPr>
          <p:cNvSpPr/>
          <p:nvPr/>
        </p:nvSpPr>
        <p:spPr>
          <a:xfrm rot="5400000">
            <a:off x="30880649" y="29085403"/>
            <a:ext cx="584446" cy="529632"/>
          </a:xfrm>
          <a:prstGeom prst="downArrow">
            <a:avLst>
              <a:gd name="adj1" fmla="val 7106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Arrow: Down 1182">
            <a:extLst>
              <a:ext uri="{FF2B5EF4-FFF2-40B4-BE49-F238E27FC236}">
                <a16:creationId xmlns:a16="http://schemas.microsoft.com/office/drawing/2014/main" id="{15AF9D5F-3E0A-7EE0-BA80-8489E3A41500}"/>
              </a:ext>
            </a:extLst>
          </p:cNvPr>
          <p:cNvSpPr/>
          <p:nvPr/>
        </p:nvSpPr>
        <p:spPr>
          <a:xfrm rot="5400000">
            <a:off x="27819510" y="29096987"/>
            <a:ext cx="584446" cy="529632"/>
          </a:xfrm>
          <a:prstGeom prst="downArrow">
            <a:avLst>
              <a:gd name="adj1" fmla="val 7106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Arrow: Down 1186">
            <a:extLst>
              <a:ext uri="{FF2B5EF4-FFF2-40B4-BE49-F238E27FC236}">
                <a16:creationId xmlns:a16="http://schemas.microsoft.com/office/drawing/2014/main" id="{3F29E055-FA9C-AC9D-CC71-641ADC185DB8}"/>
              </a:ext>
            </a:extLst>
          </p:cNvPr>
          <p:cNvSpPr/>
          <p:nvPr/>
        </p:nvSpPr>
        <p:spPr>
          <a:xfrm>
            <a:off x="17300563" y="20526811"/>
            <a:ext cx="935347" cy="948795"/>
          </a:xfrm>
          <a:prstGeom prst="downArrow">
            <a:avLst>
              <a:gd name="adj1" fmla="val 47532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3" name="Connector: Elbow 1192">
            <a:extLst>
              <a:ext uri="{FF2B5EF4-FFF2-40B4-BE49-F238E27FC236}">
                <a16:creationId xmlns:a16="http://schemas.microsoft.com/office/drawing/2014/main" id="{27CC488E-727F-0A4E-AB1D-A2ADFDD40639}"/>
              </a:ext>
            </a:extLst>
          </p:cNvPr>
          <p:cNvCxnSpPr>
            <a:cxnSpLocks/>
            <a:stCxn id="526" idx="2"/>
            <a:endCxn id="960" idx="3"/>
          </p:cNvCxnSpPr>
          <p:nvPr/>
        </p:nvCxnSpPr>
        <p:spPr>
          <a:xfrm rot="5400000">
            <a:off x="6001836" y="24499001"/>
            <a:ext cx="2020467" cy="4828421"/>
          </a:xfrm>
          <a:prstGeom prst="bentConnector2">
            <a:avLst/>
          </a:prstGeom>
          <a:ln w="50800">
            <a:solidFill>
              <a:schemeClr val="tx1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6" name="Rectangle 1195">
            <a:extLst>
              <a:ext uri="{FF2B5EF4-FFF2-40B4-BE49-F238E27FC236}">
                <a16:creationId xmlns:a16="http://schemas.microsoft.com/office/drawing/2014/main" id="{34C84AFB-F769-8EC0-66AC-24E8E03A4413}"/>
              </a:ext>
            </a:extLst>
          </p:cNvPr>
          <p:cNvSpPr/>
          <p:nvPr/>
        </p:nvSpPr>
        <p:spPr>
          <a:xfrm>
            <a:off x="8127121" y="24205414"/>
            <a:ext cx="2596864" cy="3310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UREN TELLEN</a:t>
            </a:r>
          </a:p>
        </p:txBody>
      </p:sp>
      <p:sp>
        <p:nvSpPr>
          <p:cNvPr id="1237" name="TextBox 1236">
            <a:extLst>
              <a:ext uri="{FF2B5EF4-FFF2-40B4-BE49-F238E27FC236}">
                <a16:creationId xmlns:a16="http://schemas.microsoft.com/office/drawing/2014/main" id="{1155CBF5-7E3E-5EB0-9A3B-F4D9AA8014A2}"/>
              </a:ext>
            </a:extLst>
          </p:cNvPr>
          <p:cNvSpPr txBox="1"/>
          <p:nvPr/>
        </p:nvSpPr>
        <p:spPr>
          <a:xfrm>
            <a:off x="22099330" y="28838971"/>
            <a:ext cx="18808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Level </a:t>
            </a:r>
            <a:r>
              <a:rPr lang="en-US" sz="1600" b="1" dirty="0">
                <a:solidFill>
                  <a:schemeClr val="tx1"/>
                </a:solidFill>
              </a:rPr>
              <a:t>1-2</a:t>
            </a:r>
          </a:p>
          <a:p>
            <a:pPr algn="r"/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We-Energy Game</a:t>
            </a:r>
          </a:p>
        </p:txBody>
      </p:sp>
      <p:pic>
        <p:nvPicPr>
          <p:cNvPr id="1238" name="Picture 1237">
            <a:extLst>
              <a:ext uri="{FF2B5EF4-FFF2-40B4-BE49-F238E27FC236}">
                <a16:creationId xmlns:a16="http://schemas.microsoft.com/office/drawing/2014/main" id="{166DFD5E-0600-5C58-E9FA-C30D71CB896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005964" y="28950760"/>
            <a:ext cx="903356" cy="900000"/>
          </a:xfrm>
          <a:prstGeom prst="rect">
            <a:avLst/>
          </a:prstGeom>
        </p:spPr>
      </p:pic>
      <p:pic>
        <p:nvPicPr>
          <p:cNvPr id="1239" name="Picture 4">
            <a:extLst>
              <a:ext uri="{FF2B5EF4-FFF2-40B4-BE49-F238E27FC236}">
                <a16:creationId xmlns:a16="http://schemas.microsoft.com/office/drawing/2014/main" id="{57323662-9C70-FB23-B4D5-9660B8B0F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5394" y="29423746"/>
            <a:ext cx="1234861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0" name="TextBox 1239">
            <a:extLst>
              <a:ext uri="{FF2B5EF4-FFF2-40B4-BE49-F238E27FC236}">
                <a16:creationId xmlns:a16="http://schemas.microsoft.com/office/drawing/2014/main" id="{58F1ADFC-2D4B-1BCB-08FC-2B119C2C438D}"/>
              </a:ext>
            </a:extLst>
          </p:cNvPr>
          <p:cNvSpPr txBox="1"/>
          <p:nvPr/>
        </p:nvSpPr>
        <p:spPr>
          <a:xfrm>
            <a:off x="3732245" y="26021414"/>
            <a:ext cx="14401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b="1" i="1" dirty="0"/>
              <a:t>Gebuikte foto’s</a:t>
            </a:r>
            <a:endParaRPr lang="nl-NL" sz="1400" dirty="0"/>
          </a:p>
        </p:txBody>
      </p:sp>
      <p:pic>
        <p:nvPicPr>
          <p:cNvPr id="1241" name="Picture 1240">
            <a:extLst>
              <a:ext uri="{FF2B5EF4-FFF2-40B4-BE49-F238E27FC236}">
                <a16:creationId xmlns:a16="http://schemas.microsoft.com/office/drawing/2014/main" id="{A8D84CAB-8FE9-C089-1C10-B19526368024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39632" y="26059742"/>
            <a:ext cx="708837" cy="249704"/>
          </a:xfrm>
          <a:prstGeom prst="rect">
            <a:avLst/>
          </a:prstGeom>
        </p:spPr>
      </p:pic>
      <p:sp>
        <p:nvSpPr>
          <p:cNvPr id="1242" name="Rectangle 1241">
            <a:extLst>
              <a:ext uri="{FF2B5EF4-FFF2-40B4-BE49-F238E27FC236}">
                <a16:creationId xmlns:a16="http://schemas.microsoft.com/office/drawing/2014/main" id="{95DC190E-757C-2977-BD93-0E32891FD36D}"/>
              </a:ext>
            </a:extLst>
          </p:cNvPr>
          <p:cNvSpPr/>
          <p:nvPr/>
        </p:nvSpPr>
        <p:spPr>
          <a:xfrm>
            <a:off x="38170620" y="24693545"/>
            <a:ext cx="2038721" cy="31889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Rectangle 1242">
            <a:extLst>
              <a:ext uri="{FF2B5EF4-FFF2-40B4-BE49-F238E27FC236}">
                <a16:creationId xmlns:a16="http://schemas.microsoft.com/office/drawing/2014/main" id="{42D89A48-3E9A-DB04-FCB3-79C348688CB4}"/>
              </a:ext>
            </a:extLst>
          </p:cNvPr>
          <p:cNvSpPr/>
          <p:nvPr/>
        </p:nvSpPr>
        <p:spPr>
          <a:xfrm>
            <a:off x="38171137" y="24693545"/>
            <a:ext cx="2038204" cy="6603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FACILITY </a:t>
            </a:r>
            <a:r>
              <a:rPr lang="en-US" b="1" dirty="0">
                <a:solidFill>
                  <a:schemeClr val="bg1"/>
                </a:solidFill>
              </a:rPr>
              <a:t>KAARTEN</a:t>
            </a:r>
          </a:p>
        </p:txBody>
      </p:sp>
      <p:sp>
        <p:nvSpPr>
          <p:cNvPr id="1244" name="Rectangle 1243">
            <a:extLst>
              <a:ext uri="{FF2B5EF4-FFF2-40B4-BE49-F238E27FC236}">
                <a16:creationId xmlns:a16="http://schemas.microsoft.com/office/drawing/2014/main" id="{A32E382F-583D-CF12-00F7-F003CFB15757}"/>
              </a:ext>
            </a:extLst>
          </p:cNvPr>
          <p:cNvSpPr/>
          <p:nvPr/>
        </p:nvSpPr>
        <p:spPr>
          <a:xfrm>
            <a:off x="38171132" y="27015272"/>
            <a:ext cx="1385598" cy="284871"/>
          </a:xfrm>
          <a:prstGeom prst="rect">
            <a:avLst/>
          </a:prstGeom>
          <a:solidFill>
            <a:srgbClr val="49A0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Tool level: Novice</a:t>
            </a:r>
          </a:p>
        </p:txBody>
      </p:sp>
      <p:sp>
        <p:nvSpPr>
          <p:cNvPr id="1245" name="Rectangle 1244">
            <a:extLst>
              <a:ext uri="{FF2B5EF4-FFF2-40B4-BE49-F238E27FC236}">
                <a16:creationId xmlns:a16="http://schemas.microsoft.com/office/drawing/2014/main" id="{73D1BEF0-46BD-FA16-E7AE-6A8AE9F515F8}"/>
              </a:ext>
            </a:extLst>
          </p:cNvPr>
          <p:cNvSpPr/>
          <p:nvPr/>
        </p:nvSpPr>
        <p:spPr>
          <a:xfrm>
            <a:off x="38170620" y="26703657"/>
            <a:ext cx="1385598" cy="2848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bg1"/>
                </a:solidFill>
              </a:rPr>
              <a:t>Phase: Awareness</a:t>
            </a:r>
          </a:p>
        </p:txBody>
      </p:sp>
      <p:pic>
        <p:nvPicPr>
          <p:cNvPr id="1246" name="Picture 6" descr="PESTEL Analysis - Lumovest">
            <a:extLst>
              <a:ext uri="{FF2B5EF4-FFF2-40B4-BE49-F238E27FC236}">
                <a16:creationId xmlns:a16="http://schemas.microsoft.com/office/drawing/2014/main" id="{0CE5E9E2-682C-72A4-C07C-98F39209FB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5576"/>
          <a:stretch/>
        </p:blipFill>
        <p:spPr bwMode="auto">
          <a:xfrm>
            <a:off x="38171131" y="27333829"/>
            <a:ext cx="1996136" cy="37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7" name="Picture 1246">
            <a:extLst>
              <a:ext uri="{FF2B5EF4-FFF2-40B4-BE49-F238E27FC236}">
                <a16:creationId xmlns:a16="http://schemas.microsoft.com/office/drawing/2014/main" id="{C63EFD37-D5F1-DA6D-24B5-015A583CA6D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13" r="2367"/>
          <a:stretch/>
        </p:blipFill>
        <p:spPr>
          <a:xfrm>
            <a:off x="39582215" y="26700724"/>
            <a:ext cx="585052" cy="610061"/>
          </a:xfrm>
          <a:prstGeom prst="rect">
            <a:avLst/>
          </a:prstGeom>
        </p:spPr>
      </p:pic>
      <p:sp>
        <p:nvSpPr>
          <p:cNvPr id="1248" name="TextBox 1247">
            <a:extLst>
              <a:ext uri="{FF2B5EF4-FFF2-40B4-BE49-F238E27FC236}">
                <a16:creationId xmlns:a16="http://schemas.microsoft.com/office/drawing/2014/main" id="{BA021627-968C-29BA-D819-5BDD9CAFF68E}"/>
              </a:ext>
            </a:extLst>
          </p:cNvPr>
          <p:cNvSpPr txBox="1"/>
          <p:nvPr/>
        </p:nvSpPr>
        <p:spPr>
          <a:xfrm>
            <a:off x="38201891" y="25562394"/>
            <a:ext cx="19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Place to lay the process cards</a:t>
            </a:r>
          </a:p>
        </p:txBody>
      </p:sp>
    </p:spTree>
    <p:extLst>
      <p:ext uri="{BB962C8B-B14F-4D97-AF65-F5344CB8AC3E}">
        <p14:creationId xmlns:p14="http://schemas.microsoft.com/office/powerpoint/2010/main" val="423211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5FE957C2CA7646A9640F1287A54432" ma:contentTypeVersion="6" ma:contentTypeDescription="Een nieuw document maken." ma:contentTypeScope="" ma:versionID="895ec8b8297caed5c299efb324f28a42">
  <xsd:schema xmlns:xsd="http://www.w3.org/2001/XMLSchema" xmlns:xs="http://www.w3.org/2001/XMLSchema" xmlns:p="http://schemas.microsoft.com/office/2006/metadata/properties" xmlns:ns2="8502c250-3fc1-418a-b0ae-573ed2add31c" xmlns:ns3="ee08a369-1f99-46e7-84a6-830c88119805" targetNamespace="http://schemas.microsoft.com/office/2006/metadata/properties" ma:root="true" ma:fieldsID="7d6ab52a3015a610e9e8897c60a97bde" ns2:_="" ns3:_="">
    <xsd:import namespace="8502c250-3fc1-418a-b0ae-573ed2add31c"/>
    <xsd:import namespace="ee08a369-1f99-46e7-84a6-830c881198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2c250-3fc1-418a-b0ae-573ed2add3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8a369-1f99-46e7-84a6-830c8811980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2C4796-BE58-4C9D-B7B6-1235A807B621}">
  <ds:schemaRefs>
    <ds:schemaRef ds:uri="http://schemas.microsoft.com/office/2006/documentManagement/types"/>
    <ds:schemaRef ds:uri="http://purl.org/dc/elements/1.1/"/>
    <ds:schemaRef ds:uri="ee08a369-1f99-46e7-84a6-830c88119805"/>
    <ds:schemaRef ds:uri="http://www.w3.org/XML/1998/namespace"/>
    <ds:schemaRef ds:uri="8502c250-3fc1-418a-b0ae-573ed2add31c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9769C7-EDB9-4C28-9F99-AAD975B90E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BA70A4-78AB-4B33-8EF9-A5EDC23CF1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02c250-3fc1-418a-b0ae-573ed2add31c"/>
    <ds:schemaRef ds:uri="ee08a369-1f99-46e7-84a6-830c881198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Microsoft Office PowerPoint</Application>
  <PresentationFormat>Custom</PresentationFormat>
  <Paragraphs>223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Hanzehogeschool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Bouw K, Kathelijne</dc:creator>
  <cp:lastModifiedBy>Pierie F, Frank</cp:lastModifiedBy>
  <cp:revision>267</cp:revision>
  <cp:lastPrinted>2020-06-24T12:01:51Z</cp:lastPrinted>
  <dcterms:created xsi:type="dcterms:W3CDTF">2015-06-03T14:33:32Z</dcterms:created>
  <dcterms:modified xsi:type="dcterms:W3CDTF">2025-05-31T15:20:11Z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0x010100AE5FE957C2CA7646A9640F1287A54432</vt:lpwstr>
  </property>
</Properties>
</file>