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30279975" cy="42808525"/>
  <p:notesSz cx="10234613" cy="146621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86" userDrawn="1">
          <p15:clr>
            <a:srgbClr val="A4A3A4"/>
          </p15:clr>
        </p15:guide>
        <p15:guide id="2" pos="730" userDrawn="1">
          <p15:clr>
            <a:srgbClr val="A4A3A4"/>
          </p15:clr>
        </p15:guide>
        <p15:guide id="3" orient="horz" pos="4620" userDrawn="1">
          <p15:clr>
            <a:srgbClr val="A4A3A4"/>
          </p15:clr>
        </p15:guide>
        <p15:guide id="4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078"/>
    <a:srgbClr val="58A333"/>
    <a:srgbClr val="9D0505"/>
    <a:srgbClr val="ACD3A7"/>
    <a:srgbClr val="DC6D30"/>
    <a:srgbClr val="F4A261"/>
    <a:srgbClr val="E79A6F"/>
    <a:srgbClr val="B8D7A2"/>
    <a:srgbClr val="B0CA7C"/>
    <a:srgbClr val="D0E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B6183-9165-489D-BE1A-BFD53C75C4CE}" v="1" dt="2025-03-07T15:07:3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7" autoAdjust="0"/>
    <p:restoredTop sz="93817" autoAdjust="0"/>
  </p:normalViewPr>
  <p:slideViewPr>
    <p:cSldViewPr>
      <p:cViewPr>
        <p:scale>
          <a:sx n="50" d="100"/>
          <a:sy n="50" d="100"/>
        </p:scale>
        <p:origin x="1194" y="-342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1086"/>
        <p:guide pos="730"/>
        <p:guide orient="horz" pos="4620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ie F, Frank" userId="36331533-03dd-46b6-8d8a-21867d89439c" providerId="ADAL" clId="{2FBEFB26-8857-4DA0-B4D0-381F0B80B5A3}"/>
    <pc:docChg chg="undo custSel modSld">
      <pc:chgData name="Pierie F, Frank" userId="36331533-03dd-46b6-8d8a-21867d89439c" providerId="ADAL" clId="{2FBEFB26-8857-4DA0-B4D0-381F0B80B5A3}" dt="2025-02-08T15:14:18.838" v="2880" actId="692"/>
      <pc:docMkLst>
        <pc:docMk/>
      </pc:docMkLst>
      <pc:sldChg chg="addSp delSp modSp mod">
        <pc:chgData name="Pierie F, Frank" userId="36331533-03dd-46b6-8d8a-21867d89439c" providerId="ADAL" clId="{2FBEFB26-8857-4DA0-B4D0-381F0B80B5A3}" dt="2025-02-08T15:14:18.838" v="2880" actId="692"/>
        <pc:sldMkLst>
          <pc:docMk/>
          <pc:sldMk cId="4232116596" sldId="266"/>
        </pc:sldMkLst>
        <pc:spChg chg="mod">
          <ac:chgData name="Pierie F, Frank" userId="36331533-03dd-46b6-8d8a-21867d89439c" providerId="ADAL" clId="{2FBEFB26-8857-4DA0-B4D0-381F0B80B5A3}" dt="2025-02-02T13:31:16.065" v="74" actId="1076"/>
          <ac:spMkLst>
            <pc:docMk/>
            <pc:sldMk cId="4232116596" sldId="266"/>
            <ac:spMk id="2" creationId="{23749559-0FFD-F920-A8F9-956B49BF794D}"/>
          </ac:spMkLst>
        </pc:spChg>
        <pc:spChg chg="add mod ord">
          <ac:chgData name="Pierie F, Frank" userId="36331533-03dd-46b6-8d8a-21867d89439c" providerId="ADAL" clId="{2FBEFB26-8857-4DA0-B4D0-381F0B80B5A3}" dt="2025-02-02T13:52:26.251" v="660" actId="207"/>
          <ac:spMkLst>
            <pc:docMk/>
            <pc:sldMk cId="4232116596" sldId="266"/>
            <ac:spMk id="3" creationId="{D45C51C6-E9FF-91D3-04C7-2E1E2B0DB6D5}"/>
          </ac:spMkLst>
        </pc:spChg>
        <pc:spChg chg="add mod">
          <ac:chgData name="Pierie F, Frank" userId="36331533-03dd-46b6-8d8a-21867d89439c" providerId="ADAL" clId="{2FBEFB26-8857-4DA0-B4D0-381F0B80B5A3}" dt="2025-02-02T17:06:43.537" v="2722" actId="14100"/>
          <ac:spMkLst>
            <pc:docMk/>
            <pc:sldMk cId="4232116596" sldId="266"/>
            <ac:spMk id="4" creationId="{35DA3469-BC21-4BFC-2CAE-714C13647A0A}"/>
          </ac:spMkLst>
        </pc:spChg>
        <pc:spChg chg="add mod">
          <ac:chgData name="Pierie F, Frank" userId="36331533-03dd-46b6-8d8a-21867d89439c" providerId="ADAL" clId="{2FBEFB26-8857-4DA0-B4D0-381F0B80B5A3}" dt="2025-02-02T17:07:32.160" v="2756" actId="14100"/>
          <ac:spMkLst>
            <pc:docMk/>
            <pc:sldMk cId="4232116596" sldId="266"/>
            <ac:spMk id="6" creationId="{1A145EB5-CB0F-D212-4AFC-93BDA538010B}"/>
          </ac:spMkLst>
        </pc:spChg>
        <pc:spChg chg="add mod">
          <ac:chgData name="Pierie F, Frank" userId="36331533-03dd-46b6-8d8a-21867d89439c" providerId="ADAL" clId="{2FBEFB26-8857-4DA0-B4D0-381F0B80B5A3}" dt="2025-02-02T17:07:46.377" v="2772" actId="20577"/>
          <ac:spMkLst>
            <pc:docMk/>
            <pc:sldMk cId="4232116596" sldId="266"/>
            <ac:spMk id="7" creationId="{1E3E7591-C3E0-C744-1756-D0BA4215F1C7}"/>
          </ac:spMkLst>
        </pc:spChg>
        <pc:spChg chg="add mod">
          <ac:chgData name="Pierie F, Frank" userId="36331533-03dd-46b6-8d8a-21867d89439c" providerId="ADAL" clId="{2FBEFB26-8857-4DA0-B4D0-381F0B80B5A3}" dt="2025-02-02T17:07:59.386" v="2786" actId="20577"/>
          <ac:spMkLst>
            <pc:docMk/>
            <pc:sldMk cId="4232116596" sldId="266"/>
            <ac:spMk id="10" creationId="{957456EF-FD2A-5988-1038-968C82DC46EF}"/>
          </ac:spMkLst>
        </pc:spChg>
        <pc:spChg chg="add mod">
          <ac:chgData name="Pierie F, Frank" userId="36331533-03dd-46b6-8d8a-21867d89439c" providerId="ADAL" clId="{2FBEFB26-8857-4DA0-B4D0-381F0B80B5A3}" dt="2025-02-02T17:09:22.585" v="2863" actId="20577"/>
          <ac:spMkLst>
            <pc:docMk/>
            <pc:sldMk cId="4232116596" sldId="266"/>
            <ac:spMk id="11" creationId="{FC6198F2-8C73-D4E2-0A74-3941152A115C}"/>
          </ac:spMkLst>
        </pc:spChg>
        <pc:spChg chg="add mod">
          <ac:chgData name="Pierie F, Frank" userId="36331533-03dd-46b6-8d8a-21867d89439c" providerId="ADAL" clId="{2FBEFB26-8857-4DA0-B4D0-381F0B80B5A3}" dt="2025-02-02T17:09:10.001" v="2838" actId="20577"/>
          <ac:spMkLst>
            <pc:docMk/>
            <pc:sldMk cId="4232116596" sldId="266"/>
            <ac:spMk id="12" creationId="{2040234F-5C44-6705-072F-F7C8989EC3CD}"/>
          </ac:spMkLst>
        </pc:spChg>
        <pc:spChg chg="add mod">
          <ac:chgData name="Pierie F, Frank" userId="36331533-03dd-46b6-8d8a-21867d89439c" providerId="ADAL" clId="{2FBEFB26-8857-4DA0-B4D0-381F0B80B5A3}" dt="2025-02-02T17:09:17.891" v="2857" actId="20577"/>
          <ac:spMkLst>
            <pc:docMk/>
            <pc:sldMk cId="4232116596" sldId="266"/>
            <ac:spMk id="13" creationId="{0B092077-E771-3C42-D82A-C40CCFED1F88}"/>
          </ac:spMkLst>
        </pc:spChg>
        <pc:spChg chg="mod">
          <ac:chgData name="Pierie F, Frank" userId="36331533-03dd-46b6-8d8a-21867d89439c" providerId="ADAL" clId="{2FBEFB26-8857-4DA0-B4D0-381F0B80B5A3}" dt="2025-02-02T14:34:32.733" v="2035" actId="1036"/>
          <ac:spMkLst>
            <pc:docMk/>
            <pc:sldMk cId="4232116596" sldId="266"/>
            <ac:spMk id="16" creationId="{837DA562-81D5-EDA5-E6C1-4CDE0CF7271F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42" creationId="{7A8B2572-FA08-DB64-8D6D-CD386CA4C1E3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61" creationId="{711D153E-8482-38A2-1032-53B28342247A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457" creationId="{E653D15D-F0B7-BA17-DBAB-7A2CB94475D5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479" creationId="{36AEB160-7741-7EB0-80E0-43406C0D2721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481" creationId="{E527E4D5-4992-7D3A-C9E7-AB216EAD7AA0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482" creationId="{C45F1435-26FB-DE53-49AC-C46F7D7A00A5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489" creationId="{B4D3148C-A424-A912-9CA4-6B340485DD05}"/>
          </ac:spMkLst>
        </pc:spChg>
        <pc:spChg chg="mod">
          <ac:chgData name="Pierie F, Frank" userId="36331533-03dd-46b6-8d8a-21867d89439c" providerId="ADAL" clId="{2FBEFB26-8857-4DA0-B4D0-381F0B80B5A3}" dt="2025-02-02T14:43:31.462" v="2248" actId="1036"/>
          <ac:spMkLst>
            <pc:docMk/>
            <pc:sldMk cId="4232116596" sldId="266"/>
            <ac:spMk id="491" creationId="{DAB6B41D-1153-2A99-22EE-D8A3A4CB71CE}"/>
          </ac:spMkLst>
        </pc:spChg>
        <pc:spChg chg="mod">
          <ac:chgData name="Pierie F, Frank" userId="36331533-03dd-46b6-8d8a-21867d89439c" providerId="ADAL" clId="{2FBEFB26-8857-4DA0-B4D0-381F0B80B5A3}" dt="2025-02-02T14:43:31.462" v="2248" actId="1036"/>
          <ac:spMkLst>
            <pc:docMk/>
            <pc:sldMk cId="4232116596" sldId="266"/>
            <ac:spMk id="492" creationId="{DAB45217-5099-9E2C-BAE7-9FC4A23B7E50}"/>
          </ac:spMkLst>
        </pc:spChg>
        <pc:spChg chg="mod">
          <ac:chgData name="Pierie F, Frank" userId="36331533-03dd-46b6-8d8a-21867d89439c" providerId="ADAL" clId="{2FBEFB26-8857-4DA0-B4D0-381F0B80B5A3}" dt="2025-02-02T14:43:31.462" v="2248" actId="1036"/>
          <ac:spMkLst>
            <pc:docMk/>
            <pc:sldMk cId="4232116596" sldId="266"/>
            <ac:spMk id="493" creationId="{35564F02-D080-8F87-BBFE-8171CD41ADA9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502" creationId="{A476A1DC-480A-D0FC-720A-F349E9B852DE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508" creationId="{26C94831-29E3-7949-CC87-27738324A6C2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536" creationId="{766FF53A-3296-E326-C172-A4F54CC61A6E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537" creationId="{30A84560-8F93-DEB9-C370-3FE323971211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546" creationId="{2E661A9C-C870-BEA2-4584-0E4AB42FB806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548" creationId="{8E4A215D-9E6A-A2C0-5C44-986741CF0D28}"/>
          </ac:spMkLst>
        </pc:spChg>
        <pc:spChg chg="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552" creationId="{E9718819-EB45-9108-4FC0-B64D53C6DEB0}"/>
          </ac:spMkLst>
        </pc:spChg>
        <pc:spChg chg="add del 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561" creationId="{ED56E028-BE16-689C-C5C6-90F217F16836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568" creationId="{AA94CCB1-06C2-05A8-0644-7E2032154025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573" creationId="{5D9A33EB-0802-E75B-EB20-618E06FF0AA9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574" creationId="{CD56BB80-5477-553E-6FBE-27BE3EADFBBF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579" creationId="{9BC4A567-66D8-581E-608D-A158AE307170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582" creationId="{7E426F7F-3B88-C920-61A7-7230E8591DA9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583" creationId="{93F20DFF-E5D1-BCAA-1147-79572DA40B35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585" creationId="{F50CF12D-DDA3-D8BC-E9A1-1D2AFE80CD61}"/>
          </ac:spMkLst>
        </pc:spChg>
        <pc:spChg chg="add del mod">
          <ac:chgData name="Pierie F, Frank" userId="36331533-03dd-46b6-8d8a-21867d89439c" providerId="ADAL" clId="{2FBEFB26-8857-4DA0-B4D0-381F0B80B5A3}" dt="2025-02-02T15:08:13.459" v="2619" actId="14100"/>
          <ac:spMkLst>
            <pc:docMk/>
            <pc:sldMk cId="4232116596" sldId="266"/>
            <ac:spMk id="592" creationId="{96A5AA1B-0FDF-A099-CEEE-8F63BD4EC7FE}"/>
          </ac:spMkLst>
        </pc:spChg>
        <pc:spChg chg="mod">
          <ac:chgData name="Pierie F, Frank" userId="36331533-03dd-46b6-8d8a-21867d89439c" providerId="ADAL" clId="{2FBEFB26-8857-4DA0-B4D0-381F0B80B5A3}" dt="2025-02-02T15:08:14.972" v="2621" actId="1035"/>
          <ac:spMkLst>
            <pc:docMk/>
            <pc:sldMk cId="4232116596" sldId="266"/>
            <ac:spMk id="594" creationId="{A9E0DDD6-33CF-350B-7D86-AFC85AD4594E}"/>
          </ac:spMkLst>
        </pc:spChg>
        <pc:spChg chg="mod ord">
          <ac:chgData name="Pierie F, Frank" userId="36331533-03dd-46b6-8d8a-21867d89439c" providerId="ADAL" clId="{2FBEFB26-8857-4DA0-B4D0-381F0B80B5A3}" dt="2025-02-02T15:12:15.672" v="2679" actId="167"/>
          <ac:spMkLst>
            <pc:docMk/>
            <pc:sldMk cId="4232116596" sldId="266"/>
            <ac:spMk id="596" creationId="{D6676145-DAAD-9C06-73B6-00CE63CD64BD}"/>
          </ac:spMkLst>
        </pc:spChg>
        <pc:spChg chg="mod">
          <ac:chgData name="Pierie F, Frank" userId="36331533-03dd-46b6-8d8a-21867d89439c" providerId="ADAL" clId="{2FBEFB26-8857-4DA0-B4D0-381F0B80B5A3}" dt="2025-02-02T15:07:44.211" v="2608" actId="1076"/>
          <ac:spMkLst>
            <pc:docMk/>
            <pc:sldMk cId="4232116596" sldId="266"/>
            <ac:spMk id="597" creationId="{09CE87F3-7EB7-91B2-041B-BB19EAEF82B0}"/>
          </ac:spMkLst>
        </pc:spChg>
        <pc:spChg chg="mod">
          <ac:chgData name="Pierie F, Frank" userId="36331533-03dd-46b6-8d8a-21867d89439c" providerId="ADAL" clId="{2FBEFB26-8857-4DA0-B4D0-381F0B80B5A3}" dt="2025-02-02T15:06:33.710" v="2594" actId="14100"/>
          <ac:spMkLst>
            <pc:docMk/>
            <pc:sldMk cId="4232116596" sldId="266"/>
            <ac:spMk id="598" creationId="{221CA407-A00F-1368-4768-AE504D45D856}"/>
          </ac:spMkLst>
        </pc:spChg>
        <pc:spChg chg="mod">
          <ac:chgData name="Pierie F, Frank" userId="36331533-03dd-46b6-8d8a-21867d89439c" providerId="ADAL" clId="{2FBEFB26-8857-4DA0-B4D0-381F0B80B5A3}" dt="2025-02-02T15:03:23.151" v="2492" actId="1038"/>
          <ac:spMkLst>
            <pc:docMk/>
            <pc:sldMk cId="4232116596" sldId="266"/>
            <ac:spMk id="600" creationId="{667FFB49-2343-0EC5-9490-2C68D275E3C3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601" creationId="{74CECD2F-6CB0-4F34-592E-71E260637E1A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606" creationId="{FD6C974A-57FB-33EF-5BF1-2FA803D5BAEB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608" creationId="{B2A15CA8-FA8B-0A6C-4AF9-E51F19232CFA}"/>
          </ac:spMkLst>
        </pc:spChg>
        <pc:spChg chg="add del">
          <ac:chgData name="Pierie F, Frank" userId="36331533-03dd-46b6-8d8a-21867d89439c" providerId="ADAL" clId="{2FBEFB26-8857-4DA0-B4D0-381F0B80B5A3}" dt="2025-02-02T13:31:30.657" v="112" actId="478"/>
          <ac:spMkLst>
            <pc:docMk/>
            <pc:sldMk cId="4232116596" sldId="266"/>
            <ac:spMk id="609" creationId="{FEB2AF21-1234-5277-21CC-9B16EFB0B3BC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610" creationId="{702C7F62-48F6-59DC-D92C-1C926DE0B02D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648" creationId="{C70BDF3E-0466-006A-826E-1BB1D585612B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649" creationId="{120BB1B9-9606-F696-38DE-4B99672166BF}"/>
          </ac:spMkLst>
        </pc:spChg>
        <pc:spChg chg="add 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660" creationId="{162DDCF8-B8FB-B6B9-0415-C8D2110F314F}"/>
          </ac:spMkLst>
        </pc:spChg>
        <pc:spChg chg="add mod">
          <ac:chgData name="Pierie F, Frank" userId="36331533-03dd-46b6-8d8a-21867d89439c" providerId="ADAL" clId="{2FBEFB26-8857-4DA0-B4D0-381F0B80B5A3}" dt="2025-02-02T17:05:05.242" v="2688" actId="20577"/>
          <ac:spMkLst>
            <pc:docMk/>
            <pc:sldMk cId="4232116596" sldId="266"/>
            <ac:spMk id="661" creationId="{483A8286-325F-903D-9308-52128B4ED48A}"/>
          </ac:spMkLst>
        </pc:spChg>
        <pc:spChg chg="add 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662" creationId="{9121CD29-EA53-7E24-203D-7A365000BBAF}"/>
          </ac:spMkLst>
        </pc:spChg>
        <pc:spChg chg="mod topLvl">
          <ac:chgData name="Pierie F, Frank" userId="36331533-03dd-46b6-8d8a-21867d89439c" providerId="ADAL" clId="{2FBEFB26-8857-4DA0-B4D0-381F0B80B5A3}" dt="2025-02-02T15:04:40.674" v="2530" actId="1035"/>
          <ac:spMkLst>
            <pc:docMk/>
            <pc:sldMk cId="4232116596" sldId="266"/>
            <ac:spMk id="667" creationId="{5F9F612E-4CA5-7C0E-9C8B-6A2C57A991FC}"/>
          </ac:spMkLst>
        </pc:spChg>
        <pc:spChg chg="mod topLvl">
          <ac:chgData name="Pierie F, Frank" userId="36331533-03dd-46b6-8d8a-21867d89439c" providerId="ADAL" clId="{2FBEFB26-8857-4DA0-B4D0-381F0B80B5A3}" dt="2025-02-02T15:04:40.674" v="2530" actId="1035"/>
          <ac:spMkLst>
            <pc:docMk/>
            <pc:sldMk cId="4232116596" sldId="266"/>
            <ac:spMk id="668" creationId="{3B7849B6-7F8A-DF0B-9739-4CD15446C416}"/>
          </ac:spMkLst>
        </pc:spChg>
        <pc:spChg chg="mod topLvl">
          <ac:chgData name="Pierie F, Frank" userId="36331533-03dd-46b6-8d8a-21867d89439c" providerId="ADAL" clId="{2FBEFB26-8857-4DA0-B4D0-381F0B80B5A3}" dt="2025-02-02T15:04:40.674" v="2530" actId="1035"/>
          <ac:spMkLst>
            <pc:docMk/>
            <pc:sldMk cId="4232116596" sldId="266"/>
            <ac:spMk id="669" creationId="{A54BDB2C-97AC-1335-0068-2426B10079A4}"/>
          </ac:spMkLst>
        </pc:spChg>
        <pc:spChg chg="mod topLvl">
          <ac:chgData name="Pierie F, Frank" userId="36331533-03dd-46b6-8d8a-21867d89439c" providerId="ADAL" clId="{2FBEFB26-8857-4DA0-B4D0-381F0B80B5A3}" dt="2025-02-02T15:04:40.674" v="2530" actId="1035"/>
          <ac:spMkLst>
            <pc:docMk/>
            <pc:sldMk cId="4232116596" sldId="266"/>
            <ac:spMk id="670" creationId="{B693C544-DCB9-4E5D-E80D-D662FB0467D6}"/>
          </ac:spMkLst>
        </pc:spChg>
        <pc:spChg chg="add mod">
          <ac:chgData name="Pierie F, Frank" userId="36331533-03dd-46b6-8d8a-21867d89439c" providerId="ADAL" clId="{2FBEFB26-8857-4DA0-B4D0-381F0B80B5A3}" dt="2025-02-02T15:04:47.633" v="2535" actId="1037"/>
          <ac:spMkLst>
            <pc:docMk/>
            <pc:sldMk cId="4232116596" sldId="266"/>
            <ac:spMk id="683" creationId="{05B36700-CCA0-D355-4348-10D4D58D46C3}"/>
          </ac:spMkLst>
        </pc:spChg>
        <pc:spChg chg="add mod">
          <ac:chgData name="Pierie F, Frank" userId="36331533-03dd-46b6-8d8a-21867d89439c" providerId="ADAL" clId="{2FBEFB26-8857-4DA0-B4D0-381F0B80B5A3}" dt="2025-02-02T15:01:01.311" v="2456" actId="1037"/>
          <ac:spMkLst>
            <pc:docMk/>
            <pc:sldMk cId="4232116596" sldId="266"/>
            <ac:spMk id="697" creationId="{654712DA-6732-0E38-F4E9-9EDA678D9E88}"/>
          </ac:spMkLst>
        </pc:spChg>
        <pc:spChg chg="mod">
          <ac:chgData name="Pierie F, Frank" userId="36331533-03dd-46b6-8d8a-21867d89439c" providerId="ADAL" clId="{2FBEFB26-8857-4DA0-B4D0-381F0B80B5A3}" dt="2025-02-02T14:35:29.394" v="2047" actId="14100"/>
          <ac:spMkLst>
            <pc:docMk/>
            <pc:sldMk cId="4232116596" sldId="266"/>
            <ac:spMk id="700" creationId="{8E16C328-9F82-15E1-9D53-9B40B0639AF2}"/>
          </ac:spMkLst>
        </pc:spChg>
        <pc:spChg chg="add mod ord">
          <ac:chgData name="Pierie F, Frank" userId="36331533-03dd-46b6-8d8a-21867d89439c" providerId="ADAL" clId="{2FBEFB26-8857-4DA0-B4D0-381F0B80B5A3}" dt="2025-02-02T14:53:52.499" v="2365" actId="167"/>
          <ac:spMkLst>
            <pc:docMk/>
            <pc:sldMk cId="4232116596" sldId="266"/>
            <ac:spMk id="701" creationId="{AEF63D1F-9569-2F25-BF8F-0AF349C7ECB2}"/>
          </ac:spMkLst>
        </pc:spChg>
        <pc:spChg chg="add 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704" creationId="{79F0754D-EB4B-1075-6EC4-08519F667E1A}"/>
          </ac:spMkLst>
        </pc:spChg>
        <pc:spChg chg="add mod">
          <ac:chgData name="Pierie F, Frank" userId="36331533-03dd-46b6-8d8a-21867d89439c" providerId="ADAL" clId="{2FBEFB26-8857-4DA0-B4D0-381F0B80B5A3}" dt="2025-02-02T14:23:19.734" v="1601" actId="1038"/>
          <ac:spMkLst>
            <pc:docMk/>
            <pc:sldMk cId="4232116596" sldId="266"/>
            <ac:spMk id="706" creationId="{E5B152B8-4B06-3CD1-57B9-57BD377A2D22}"/>
          </ac:spMkLst>
        </pc:spChg>
        <pc:spChg chg="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714" creationId="{075F288A-B3EE-B4B0-4E8B-78041D5A23FF}"/>
          </ac:spMkLst>
        </pc:spChg>
        <pc:spChg chg="mod">
          <ac:chgData name="Pierie F, Frank" userId="36331533-03dd-46b6-8d8a-21867d89439c" providerId="ADAL" clId="{2FBEFB26-8857-4DA0-B4D0-381F0B80B5A3}" dt="2025-02-02T13:31:26.016" v="110" actId="1035"/>
          <ac:spMkLst>
            <pc:docMk/>
            <pc:sldMk cId="4232116596" sldId="266"/>
            <ac:spMk id="716" creationId="{D313ABFF-A7AC-C98C-607F-FB2EC347ACA8}"/>
          </ac:spMkLst>
        </pc:spChg>
        <pc:spChg chg="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718" creationId="{BA179AAF-38F6-B2CF-A2D1-C388E0835328}"/>
          </ac:spMkLst>
        </pc:spChg>
        <pc:spChg chg="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719" creationId="{3F3461A2-1538-BBE6-B83F-D41B4E60EA4E}"/>
          </ac:spMkLst>
        </pc:spChg>
        <pc:spChg chg="mod">
          <ac:chgData name="Pierie F, Frank" userId="36331533-03dd-46b6-8d8a-21867d89439c" providerId="ADAL" clId="{2FBEFB26-8857-4DA0-B4D0-381F0B80B5A3}" dt="2025-02-02T14:32:13.873" v="1919" actId="1035"/>
          <ac:spMkLst>
            <pc:docMk/>
            <pc:sldMk cId="4232116596" sldId="266"/>
            <ac:spMk id="720" creationId="{C3DD0321-9A8E-76CA-E2FC-09D9EE629EDB}"/>
          </ac:spMkLst>
        </pc:spChg>
        <pc:spChg chg="add mod ord">
          <ac:chgData name="Pierie F, Frank" userId="36331533-03dd-46b6-8d8a-21867d89439c" providerId="ADAL" clId="{2FBEFB26-8857-4DA0-B4D0-381F0B80B5A3}" dt="2025-02-02T14:45:43.204" v="2288" actId="166"/>
          <ac:spMkLst>
            <pc:docMk/>
            <pc:sldMk cId="4232116596" sldId="266"/>
            <ac:spMk id="725" creationId="{C9FEB484-58C5-8996-C47C-F2BE69F3FD25}"/>
          </ac:spMkLst>
        </pc:spChg>
        <pc:spChg chg="add mod ord">
          <ac:chgData name="Pierie F, Frank" userId="36331533-03dd-46b6-8d8a-21867d89439c" providerId="ADAL" clId="{2FBEFB26-8857-4DA0-B4D0-381F0B80B5A3}" dt="2025-02-08T15:14:18.838" v="2880" actId="692"/>
          <ac:spMkLst>
            <pc:docMk/>
            <pc:sldMk cId="4232116596" sldId="266"/>
            <ac:spMk id="727" creationId="{E2312522-E2B2-E859-5126-C019905C4FFE}"/>
          </ac:spMkLst>
        </pc:spChg>
        <pc:spChg chg="add mod ord">
          <ac:chgData name="Pierie F, Frank" userId="36331533-03dd-46b6-8d8a-21867d89439c" providerId="ADAL" clId="{2FBEFB26-8857-4DA0-B4D0-381F0B80B5A3}" dt="2025-02-02T15:03:59.549" v="2497" actId="1037"/>
          <ac:spMkLst>
            <pc:docMk/>
            <pc:sldMk cId="4232116596" sldId="266"/>
            <ac:spMk id="731" creationId="{7F508AAB-129B-BACE-149F-49FBD7BFB927}"/>
          </ac:spMkLst>
        </pc:spChg>
        <pc:spChg chg="add mod ord">
          <ac:chgData name="Pierie F, Frank" userId="36331533-03dd-46b6-8d8a-21867d89439c" providerId="ADAL" clId="{2FBEFB26-8857-4DA0-B4D0-381F0B80B5A3}" dt="2025-02-02T14:51:17.126" v="2316" actId="14100"/>
          <ac:spMkLst>
            <pc:docMk/>
            <pc:sldMk cId="4232116596" sldId="266"/>
            <ac:spMk id="732" creationId="{FAB40C1D-662F-6DEC-5D2A-42480E34BB57}"/>
          </ac:spMkLst>
        </pc:spChg>
        <pc:spChg chg="add mod ord">
          <ac:chgData name="Pierie F, Frank" userId="36331533-03dd-46b6-8d8a-21867d89439c" providerId="ADAL" clId="{2FBEFB26-8857-4DA0-B4D0-381F0B80B5A3}" dt="2025-02-02T14:51:19.438" v="2317" actId="14100"/>
          <ac:spMkLst>
            <pc:docMk/>
            <pc:sldMk cId="4232116596" sldId="266"/>
            <ac:spMk id="733" creationId="{7030CCE1-B46D-291E-D4FB-BD0AAD42BF4D}"/>
          </ac:spMkLst>
        </pc:spChg>
        <pc:spChg chg="add mod">
          <ac:chgData name="Pierie F, Frank" userId="36331533-03dd-46b6-8d8a-21867d89439c" providerId="ADAL" clId="{2FBEFB26-8857-4DA0-B4D0-381F0B80B5A3}" dt="2025-02-02T14:45:43.204" v="2288" actId="166"/>
          <ac:spMkLst>
            <pc:docMk/>
            <pc:sldMk cId="4232116596" sldId="266"/>
            <ac:spMk id="750" creationId="{278A6884-CDE1-EBD3-E47B-146EED3440FE}"/>
          </ac:spMkLst>
        </pc:spChg>
        <pc:spChg chg="add mod">
          <ac:chgData name="Pierie F, Frank" userId="36331533-03dd-46b6-8d8a-21867d89439c" providerId="ADAL" clId="{2FBEFB26-8857-4DA0-B4D0-381F0B80B5A3}" dt="2025-02-02T14:45:43.204" v="2288" actId="166"/>
          <ac:spMkLst>
            <pc:docMk/>
            <pc:sldMk cId="4232116596" sldId="266"/>
            <ac:spMk id="751" creationId="{879DBC6C-8F84-5018-99B6-CC9AA1255F19}"/>
          </ac:spMkLst>
        </pc:spChg>
        <pc:spChg chg="add mod">
          <ac:chgData name="Pierie F, Frank" userId="36331533-03dd-46b6-8d8a-21867d89439c" providerId="ADAL" clId="{2FBEFB26-8857-4DA0-B4D0-381F0B80B5A3}" dt="2025-02-02T14:45:43.204" v="2288" actId="166"/>
          <ac:spMkLst>
            <pc:docMk/>
            <pc:sldMk cId="4232116596" sldId="266"/>
            <ac:spMk id="752" creationId="{A253B499-EA97-74C8-2754-5A86018EE67E}"/>
          </ac:spMkLst>
        </pc:spChg>
        <pc:spChg chg="add mod ord">
          <ac:chgData name="Pierie F, Frank" userId="36331533-03dd-46b6-8d8a-21867d89439c" providerId="ADAL" clId="{2FBEFB26-8857-4DA0-B4D0-381F0B80B5A3}" dt="2025-02-02T15:08:22.750" v="2633" actId="1038"/>
          <ac:spMkLst>
            <pc:docMk/>
            <pc:sldMk cId="4232116596" sldId="266"/>
            <ac:spMk id="755" creationId="{C7EEE53A-C8D3-3E38-40B1-5413AD0A60E7}"/>
          </ac:spMkLst>
        </pc:spChg>
        <pc:spChg chg="add mod ord">
          <ac:chgData name="Pierie F, Frank" userId="36331533-03dd-46b6-8d8a-21867d89439c" providerId="ADAL" clId="{2FBEFB26-8857-4DA0-B4D0-381F0B80B5A3}" dt="2025-02-02T15:03:28.049" v="2493" actId="14100"/>
          <ac:spMkLst>
            <pc:docMk/>
            <pc:sldMk cId="4232116596" sldId="266"/>
            <ac:spMk id="756" creationId="{B0EEA167-EF51-A27E-5523-5AA790DC70D3}"/>
          </ac:spMkLst>
        </pc:spChg>
        <pc:spChg chg="add mod ord">
          <ac:chgData name="Pierie F, Frank" userId="36331533-03dd-46b6-8d8a-21867d89439c" providerId="ADAL" clId="{2FBEFB26-8857-4DA0-B4D0-381F0B80B5A3}" dt="2025-02-02T15:02:50.974" v="2487" actId="167"/>
          <ac:spMkLst>
            <pc:docMk/>
            <pc:sldMk cId="4232116596" sldId="266"/>
            <ac:spMk id="757" creationId="{7EF5516F-42C8-3ADD-69E8-3B4ABB2E2CDA}"/>
          </ac:spMkLst>
        </pc:spChg>
        <pc:spChg chg="add mod ord">
          <ac:chgData name="Pierie F, Frank" userId="36331533-03dd-46b6-8d8a-21867d89439c" providerId="ADAL" clId="{2FBEFB26-8857-4DA0-B4D0-381F0B80B5A3}" dt="2025-02-02T14:25:48.943" v="1629" actId="167"/>
          <ac:spMkLst>
            <pc:docMk/>
            <pc:sldMk cId="4232116596" sldId="266"/>
            <ac:spMk id="760" creationId="{BD8EA078-067E-E1E5-1EB3-0F0C1E5BDDCF}"/>
          </ac:spMkLst>
        </pc:spChg>
        <pc:spChg chg="add mod ord">
          <ac:chgData name="Pierie F, Frank" userId="36331533-03dd-46b6-8d8a-21867d89439c" providerId="ADAL" clId="{2FBEFB26-8857-4DA0-B4D0-381F0B80B5A3}" dt="2025-02-02T14:25:54.312" v="1632" actId="167"/>
          <ac:spMkLst>
            <pc:docMk/>
            <pc:sldMk cId="4232116596" sldId="266"/>
            <ac:spMk id="761" creationId="{FD3FA226-C43E-46FC-32F4-B0C016163FFE}"/>
          </ac:spMkLst>
        </pc:spChg>
        <pc:spChg chg="add 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762" creationId="{B2E323B7-811F-DD40-92E8-081D6FCA4670}"/>
          </ac:spMkLst>
        </pc:spChg>
        <pc:spChg chg="mod">
          <ac:chgData name="Pierie F, Frank" userId="36331533-03dd-46b6-8d8a-21867d89439c" providerId="ADAL" clId="{2FBEFB26-8857-4DA0-B4D0-381F0B80B5A3}" dt="2025-02-02T14:52:30.924" v="2328" actId="404"/>
          <ac:spMkLst>
            <pc:docMk/>
            <pc:sldMk cId="4232116596" sldId="266"/>
            <ac:spMk id="764" creationId="{692DB3B0-8B9D-BE7C-D9FC-B684FB63E20E}"/>
          </ac:spMkLst>
        </pc:spChg>
        <pc:spChg chg="mod">
          <ac:chgData name="Pierie F, Frank" userId="36331533-03dd-46b6-8d8a-21867d89439c" providerId="ADAL" clId="{2FBEFB26-8857-4DA0-B4D0-381F0B80B5A3}" dt="2025-02-02T14:41:32.573" v="2189" actId="1036"/>
          <ac:spMkLst>
            <pc:docMk/>
            <pc:sldMk cId="4232116596" sldId="266"/>
            <ac:spMk id="765" creationId="{88AA3950-5664-0BB1-DD1F-FAAE80B65BF6}"/>
          </ac:spMkLst>
        </pc:spChg>
        <pc:spChg chg="mod">
          <ac:chgData name="Pierie F, Frank" userId="36331533-03dd-46b6-8d8a-21867d89439c" providerId="ADAL" clId="{2FBEFB26-8857-4DA0-B4D0-381F0B80B5A3}" dt="2025-02-02T14:41:35.282" v="2190" actId="1076"/>
          <ac:spMkLst>
            <pc:docMk/>
            <pc:sldMk cId="4232116596" sldId="266"/>
            <ac:spMk id="766" creationId="{43DF374E-E651-4F39-71F8-ED5D4D10D876}"/>
          </ac:spMkLst>
        </pc:spChg>
        <pc:spChg chg="add mod topLvl">
          <ac:chgData name="Pierie F, Frank" userId="36331533-03dd-46b6-8d8a-21867d89439c" providerId="ADAL" clId="{2FBEFB26-8857-4DA0-B4D0-381F0B80B5A3}" dt="2025-02-02T14:40:16.990" v="2148" actId="1035"/>
          <ac:spMkLst>
            <pc:docMk/>
            <pc:sldMk cId="4232116596" sldId="266"/>
            <ac:spMk id="771" creationId="{2B8CE0A2-5081-02BF-23CD-094F6227B509}"/>
          </ac:spMkLst>
        </pc:spChg>
        <pc:spChg chg="add mod ord">
          <ac:chgData name="Pierie F, Frank" userId="36331533-03dd-46b6-8d8a-21867d89439c" providerId="ADAL" clId="{2FBEFB26-8857-4DA0-B4D0-381F0B80B5A3}" dt="2025-02-02T14:40:19.302" v="2149" actId="14100"/>
          <ac:spMkLst>
            <pc:docMk/>
            <pc:sldMk cId="4232116596" sldId="266"/>
            <ac:spMk id="774" creationId="{5FEF18FE-2953-1A53-9AB8-03CC8B7A02C7}"/>
          </ac:spMkLst>
        </pc:spChg>
        <pc:spChg chg="add mod ord">
          <ac:chgData name="Pierie F, Frank" userId="36331533-03dd-46b6-8d8a-21867d89439c" providerId="ADAL" clId="{2FBEFB26-8857-4DA0-B4D0-381F0B80B5A3}" dt="2025-02-08T15:13:59.924" v="2873" actId="166"/>
          <ac:spMkLst>
            <pc:docMk/>
            <pc:sldMk cId="4232116596" sldId="266"/>
            <ac:spMk id="775" creationId="{21B87405-34CC-350F-1D2E-13E4505B3A6F}"/>
          </ac:spMkLst>
        </pc:spChg>
        <pc:spChg chg="add mod">
          <ac:chgData name="Pierie F, Frank" userId="36331533-03dd-46b6-8d8a-21867d89439c" providerId="ADAL" clId="{2FBEFB26-8857-4DA0-B4D0-381F0B80B5A3}" dt="2025-02-02T15:03:23.151" v="2492" actId="1038"/>
          <ac:spMkLst>
            <pc:docMk/>
            <pc:sldMk cId="4232116596" sldId="266"/>
            <ac:spMk id="777" creationId="{D427EDC0-2D13-083A-4830-855BBE06FE74}"/>
          </ac:spMkLst>
        </pc:spChg>
        <pc:spChg chg="add mod">
          <ac:chgData name="Pierie F, Frank" userId="36331533-03dd-46b6-8d8a-21867d89439c" providerId="ADAL" clId="{2FBEFB26-8857-4DA0-B4D0-381F0B80B5A3}" dt="2025-02-02T14:45:05.732" v="2266" actId="1037"/>
          <ac:spMkLst>
            <pc:docMk/>
            <pc:sldMk cId="4232116596" sldId="266"/>
            <ac:spMk id="778" creationId="{B8D26A51-B207-739B-EB93-9EBE432934C6}"/>
          </ac:spMkLst>
        </pc:spChg>
        <pc:spChg chg="add mod ord">
          <ac:chgData name="Pierie F, Frank" userId="36331533-03dd-46b6-8d8a-21867d89439c" providerId="ADAL" clId="{2FBEFB26-8857-4DA0-B4D0-381F0B80B5A3}" dt="2025-02-02T15:08:22.750" v="2633" actId="1038"/>
          <ac:spMkLst>
            <pc:docMk/>
            <pc:sldMk cId="4232116596" sldId="266"/>
            <ac:spMk id="782" creationId="{4FB3DC17-2DB0-BC61-E8AB-354019FDEA75}"/>
          </ac:spMkLst>
        </pc:spChg>
        <pc:spChg chg="add mod ord">
          <ac:chgData name="Pierie F, Frank" userId="36331533-03dd-46b6-8d8a-21867d89439c" providerId="ADAL" clId="{2FBEFB26-8857-4DA0-B4D0-381F0B80B5A3}" dt="2025-02-02T14:53:52.499" v="2365" actId="167"/>
          <ac:spMkLst>
            <pc:docMk/>
            <pc:sldMk cId="4232116596" sldId="266"/>
            <ac:spMk id="783" creationId="{BC33FD60-8691-BD3C-B684-32CDED77DFF1}"/>
          </ac:spMkLst>
        </pc:spChg>
        <pc:spChg chg="add mod">
          <ac:chgData name="Pierie F, Frank" userId="36331533-03dd-46b6-8d8a-21867d89439c" providerId="ADAL" clId="{2FBEFB26-8857-4DA0-B4D0-381F0B80B5A3}" dt="2025-02-02T14:57:44.971" v="2378" actId="1035"/>
          <ac:spMkLst>
            <pc:docMk/>
            <pc:sldMk cId="4232116596" sldId="266"/>
            <ac:spMk id="784" creationId="{B0620B17-9E2D-B842-3150-BB57EEC788AC}"/>
          </ac:spMkLst>
        </pc:spChg>
        <pc:spChg chg="add mod">
          <ac:chgData name="Pierie F, Frank" userId="36331533-03dd-46b6-8d8a-21867d89439c" providerId="ADAL" clId="{2FBEFB26-8857-4DA0-B4D0-381F0B80B5A3}" dt="2025-02-02T15:03:23.151" v="2492" actId="1038"/>
          <ac:spMkLst>
            <pc:docMk/>
            <pc:sldMk cId="4232116596" sldId="266"/>
            <ac:spMk id="785" creationId="{951CD40E-5E9D-DEF3-65E9-EF0E6D97F1B2}"/>
          </ac:spMkLst>
        </pc:spChg>
        <pc:spChg chg="add mod">
          <ac:chgData name="Pierie F, Frank" userId="36331533-03dd-46b6-8d8a-21867d89439c" providerId="ADAL" clId="{2FBEFB26-8857-4DA0-B4D0-381F0B80B5A3}" dt="2025-02-02T14:59:35.553" v="2431" actId="1037"/>
          <ac:spMkLst>
            <pc:docMk/>
            <pc:sldMk cId="4232116596" sldId="266"/>
            <ac:spMk id="786" creationId="{B91ECAF4-265D-0625-527C-0081EE31D436}"/>
          </ac:spMkLst>
        </pc:spChg>
        <pc:spChg chg="add mod">
          <ac:chgData name="Pierie F, Frank" userId="36331533-03dd-46b6-8d8a-21867d89439c" providerId="ADAL" clId="{2FBEFB26-8857-4DA0-B4D0-381F0B80B5A3}" dt="2025-02-02T14:59:45.400" v="2436" actId="20577"/>
          <ac:spMkLst>
            <pc:docMk/>
            <pc:sldMk cId="4232116596" sldId="266"/>
            <ac:spMk id="787" creationId="{E017E235-A4D7-62AA-5422-08136A04E074}"/>
          </ac:spMkLst>
        </pc:spChg>
        <pc:spChg chg="add mod">
          <ac:chgData name="Pierie F, Frank" userId="36331533-03dd-46b6-8d8a-21867d89439c" providerId="ADAL" clId="{2FBEFB26-8857-4DA0-B4D0-381F0B80B5A3}" dt="2025-02-02T14:59:52.531" v="2439" actId="20577"/>
          <ac:spMkLst>
            <pc:docMk/>
            <pc:sldMk cId="4232116596" sldId="266"/>
            <ac:spMk id="788" creationId="{D8F84280-A98F-F541-EBD1-B0AFB6A709FA}"/>
          </ac:spMkLst>
        </pc:spChg>
        <pc:spChg chg="add mod">
          <ac:chgData name="Pierie F, Frank" userId="36331533-03dd-46b6-8d8a-21867d89439c" providerId="ADAL" clId="{2FBEFB26-8857-4DA0-B4D0-381F0B80B5A3}" dt="2025-02-02T15:03:23.151" v="2492" actId="1038"/>
          <ac:spMkLst>
            <pc:docMk/>
            <pc:sldMk cId="4232116596" sldId="266"/>
            <ac:spMk id="789" creationId="{36DE8D3A-A650-D060-5057-B9B338C8F821}"/>
          </ac:spMkLst>
        </pc:spChg>
        <pc:spChg chg="mod ord">
          <ac:chgData name="Pierie F, Frank" userId="36331533-03dd-46b6-8d8a-21867d89439c" providerId="ADAL" clId="{2FBEFB26-8857-4DA0-B4D0-381F0B80B5A3}" dt="2025-02-02T14:43:12.639" v="2239" actId="14100"/>
          <ac:spMkLst>
            <pc:docMk/>
            <pc:sldMk cId="4232116596" sldId="266"/>
            <ac:spMk id="820" creationId="{3EC0030D-009A-8590-CB25-64BBE0780F2B}"/>
          </ac:spMkLst>
        </pc:spChg>
        <pc:spChg chg="mod">
          <ac:chgData name="Pierie F, Frank" userId="36331533-03dd-46b6-8d8a-21867d89439c" providerId="ADAL" clId="{2FBEFB26-8857-4DA0-B4D0-381F0B80B5A3}" dt="2025-02-02T13:36:58.086" v="428" actId="1036"/>
          <ac:spMkLst>
            <pc:docMk/>
            <pc:sldMk cId="4232116596" sldId="266"/>
            <ac:spMk id="900" creationId="{4B11758D-5F84-7800-5406-E3B604604222}"/>
          </ac:spMkLst>
        </pc:spChg>
        <pc:spChg chg="mod">
          <ac:chgData name="Pierie F, Frank" userId="36331533-03dd-46b6-8d8a-21867d89439c" providerId="ADAL" clId="{2FBEFB26-8857-4DA0-B4D0-381F0B80B5A3}" dt="2025-02-02T13:36:43.422" v="337" actId="1076"/>
          <ac:spMkLst>
            <pc:docMk/>
            <pc:sldMk cId="4232116596" sldId="266"/>
            <ac:spMk id="913" creationId="{7575B8E3-18F9-2C81-58B0-C26D19891711}"/>
          </ac:spMkLst>
        </pc:spChg>
        <pc:spChg chg="mod">
          <ac:chgData name="Pierie F, Frank" userId="36331533-03dd-46b6-8d8a-21867d89439c" providerId="ADAL" clId="{2FBEFB26-8857-4DA0-B4D0-381F0B80B5A3}" dt="2025-02-02T13:53:44.253" v="751" actId="1038"/>
          <ac:spMkLst>
            <pc:docMk/>
            <pc:sldMk cId="4232116596" sldId="266"/>
            <ac:spMk id="924" creationId="{67268AEB-9124-5D1D-CD6F-EFBBD45701A6}"/>
          </ac:spMkLst>
        </pc:spChg>
        <pc:spChg chg="mod">
          <ac:chgData name="Pierie F, Frank" userId="36331533-03dd-46b6-8d8a-21867d89439c" providerId="ADAL" clId="{2FBEFB26-8857-4DA0-B4D0-381F0B80B5A3}" dt="2025-02-02T13:53:44.253" v="751" actId="1038"/>
          <ac:spMkLst>
            <pc:docMk/>
            <pc:sldMk cId="4232116596" sldId="266"/>
            <ac:spMk id="925" creationId="{CB8EDE5A-1BB5-5029-372A-330E6F760BD8}"/>
          </ac:spMkLst>
        </pc:spChg>
        <pc:spChg chg="mod">
          <ac:chgData name="Pierie F, Frank" userId="36331533-03dd-46b6-8d8a-21867d89439c" providerId="ADAL" clId="{2FBEFB26-8857-4DA0-B4D0-381F0B80B5A3}" dt="2025-02-02T13:53:44.253" v="751" actId="1038"/>
          <ac:spMkLst>
            <pc:docMk/>
            <pc:sldMk cId="4232116596" sldId="266"/>
            <ac:spMk id="926" creationId="{A0C4EDC8-0ACB-CA88-B42C-BD62F5F4A75A}"/>
          </ac:spMkLst>
        </pc:spChg>
        <pc:spChg chg="mod topLvl">
          <ac:chgData name="Pierie F, Frank" userId="36331533-03dd-46b6-8d8a-21867d89439c" providerId="ADAL" clId="{2FBEFB26-8857-4DA0-B4D0-381F0B80B5A3}" dt="2025-02-02T17:05:37.108" v="2694" actId="165"/>
          <ac:spMkLst>
            <pc:docMk/>
            <pc:sldMk cId="4232116596" sldId="266"/>
            <ac:spMk id="927" creationId="{D6642A7D-7819-599E-23DB-0989678D8860}"/>
          </ac:spMkLst>
        </pc:spChg>
        <pc:spChg chg="mod topLvl">
          <ac:chgData name="Pierie F, Frank" userId="36331533-03dd-46b6-8d8a-21867d89439c" providerId="ADAL" clId="{2FBEFB26-8857-4DA0-B4D0-381F0B80B5A3}" dt="2025-02-02T17:07:12.675" v="2748" actId="1076"/>
          <ac:spMkLst>
            <pc:docMk/>
            <pc:sldMk cId="4232116596" sldId="266"/>
            <ac:spMk id="928" creationId="{6F13553D-2455-5A93-D591-0590F79B2359}"/>
          </ac:spMkLst>
        </pc:spChg>
        <pc:spChg chg="mod topLvl">
          <ac:chgData name="Pierie F, Frank" userId="36331533-03dd-46b6-8d8a-21867d89439c" providerId="ADAL" clId="{2FBEFB26-8857-4DA0-B4D0-381F0B80B5A3}" dt="2025-02-02T17:05:37.108" v="2694" actId="165"/>
          <ac:spMkLst>
            <pc:docMk/>
            <pc:sldMk cId="4232116596" sldId="266"/>
            <ac:spMk id="929" creationId="{F51A8142-CE77-2DC5-E26C-472EF6D86C8A}"/>
          </ac:spMkLst>
        </pc:spChg>
        <pc:spChg chg="add del mod topLvl">
          <ac:chgData name="Pierie F, Frank" userId="36331533-03dd-46b6-8d8a-21867d89439c" providerId="ADAL" clId="{2FBEFB26-8857-4DA0-B4D0-381F0B80B5A3}" dt="2025-02-02T17:05:37.108" v="2694" actId="165"/>
          <ac:spMkLst>
            <pc:docMk/>
            <pc:sldMk cId="4232116596" sldId="266"/>
            <ac:spMk id="930" creationId="{B8AB43F5-CE5B-15DC-7A61-5C29A16D5902}"/>
          </ac:spMkLst>
        </pc:spChg>
        <pc:spChg chg="mod ord">
          <ac:chgData name="Pierie F, Frank" userId="36331533-03dd-46b6-8d8a-21867d89439c" providerId="ADAL" clId="{2FBEFB26-8857-4DA0-B4D0-381F0B80B5A3}" dt="2025-02-02T18:55:24.849" v="2869" actId="14100"/>
          <ac:spMkLst>
            <pc:docMk/>
            <pc:sldMk cId="4232116596" sldId="266"/>
            <ac:spMk id="932" creationId="{ACA33D2F-4E81-AEAC-7371-B515C514A5F8}"/>
          </ac:spMkLst>
        </pc:spChg>
        <pc:spChg chg="mod ord">
          <ac:chgData name="Pierie F, Frank" userId="36331533-03dd-46b6-8d8a-21867d89439c" providerId="ADAL" clId="{2FBEFB26-8857-4DA0-B4D0-381F0B80B5A3}" dt="2025-02-02T15:11:37.352" v="2670" actId="167"/>
          <ac:spMkLst>
            <pc:docMk/>
            <pc:sldMk cId="4232116596" sldId="266"/>
            <ac:spMk id="933" creationId="{E9367380-0F2D-735D-07A6-E90B243532D5}"/>
          </ac:spMkLst>
        </pc:spChg>
        <pc:spChg chg="mod">
          <ac:chgData name="Pierie F, Frank" userId="36331533-03dd-46b6-8d8a-21867d89439c" providerId="ADAL" clId="{2FBEFB26-8857-4DA0-B4D0-381F0B80B5A3}" dt="2025-02-02T15:01:01.311" v="2456" actId="1037"/>
          <ac:spMkLst>
            <pc:docMk/>
            <pc:sldMk cId="4232116596" sldId="266"/>
            <ac:spMk id="943" creationId="{1C40C8F0-6EF3-53D6-1AEA-4D9EFF3CFD81}"/>
          </ac:spMkLst>
        </pc:spChg>
        <pc:spChg chg="mod">
          <ac:chgData name="Pierie F, Frank" userId="36331533-03dd-46b6-8d8a-21867d89439c" providerId="ADAL" clId="{2FBEFB26-8857-4DA0-B4D0-381F0B80B5A3}" dt="2025-02-02T13:50:37.974" v="592" actId="20577"/>
          <ac:spMkLst>
            <pc:docMk/>
            <pc:sldMk cId="4232116596" sldId="266"/>
            <ac:spMk id="957" creationId="{068F2BE4-F335-46D3-9583-BD174D304976}"/>
          </ac:spMkLst>
        </pc:spChg>
        <pc:spChg chg="mod">
          <ac:chgData name="Pierie F, Frank" userId="36331533-03dd-46b6-8d8a-21867d89439c" providerId="ADAL" clId="{2FBEFB26-8857-4DA0-B4D0-381F0B80B5A3}" dt="2025-02-02T13:36:06.290" v="331" actId="1035"/>
          <ac:spMkLst>
            <pc:docMk/>
            <pc:sldMk cId="4232116596" sldId="266"/>
            <ac:spMk id="961" creationId="{C5972DA8-B584-4D38-A9E0-5570614F5EE4}"/>
          </ac:spMkLst>
        </pc:spChg>
        <pc:spChg chg="mod">
          <ac:chgData name="Pierie F, Frank" userId="36331533-03dd-46b6-8d8a-21867d89439c" providerId="ADAL" clId="{2FBEFB26-8857-4DA0-B4D0-381F0B80B5A3}" dt="2025-02-02T14:32:32.601" v="1924" actId="2085"/>
          <ac:spMkLst>
            <pc:docMk/>
            <pc:sldMk cId="4232116596" sldId="266"/>
            <ac:spMk id="971" creationId="{155A2D3F-F972-8A2B-6AED-6E7CE8D12E05}"/>
          </ac:spMkLst>
        </pc:spChg>
        <pc:spChg chg="mod">
          <ac:chgData name="Pierie F, Frank" userId="36331533-03dd-46b6-8d8a-21867d89439c" providerId="ADAL" clId="{2FBEFB26-8857-4DA0-B4D0-381F0B80B5A3}" dt="2025-02-02T14:33:00.282" v="2032" actId="1036"/>
          <ac:spMkLst>
            <pc:docMk/>
            <pc:sldMk cId="4232116596" sldId="266"/>
            <ac:spMk id="981" creationId="{68F1EAC4-4702-C2F1-6EEB-75C08489D5D8}"/>
          </ac:spMkLst>
        </pc:spChg>
        <pc:spChg chg="mod ord">
          <ac:chgData name="Pierie F, Frank" userId="36331533-03dd-46b6-8d8a-21867d89439c" providerId="ADAL" clId="{2FBEFB26-8857-4DA0-B4D0-381F0B80B5A3}" dt="2025-02-02T15:06:52.662" v="2601" actId="1038"/>
          <ac:spMkLst>
            <pc:docMk/>
            <pc:sldMk cId="4232116596" sldId="266"/>
            <ac:spMk id="998" creationId="{FC7DE2CF-F07B-A1C9-796A-A48062FB543A}"/>
          </ac:spMkLst>
        </pc:spChg>
        <pc:spChg chg="mod ord">
          <ac:chgData name="Pierie F, Frank" userId="36331533-03dd-46b6-8d8a-21867d89439c" providerId="ADAL" clId="{2FBEFB26-8857-4DA0-B4D0-381F0B80B5A3}" dt="2025-02-02T15:01:01.311" v="2456" actId="1037"/>
          <ac:spMkLst>
            <pc:docMk/>
            <pc:sldMk cId="4232116596" sldId="266"/>
            <ac:spMk id="1068" creationId="{0C74CE8A-DFAB-FEA1-1176-C4FC4AF09105}"/>
          </ac:spMkLst>
        </pc:spChg>
        <pc:grpChg chg="add del mod">
          <ac:chgData name="Pierie F, Frank" userId="36331533-03dd-46b6-8d8a-21867d89439c" providerId="ADAL" clId="{2FBEFB26-8857-4DA0-B4D0-381F0B80B5A3}" dt="2025-02-02T14:32:51.755" v="2021" actId="1037"/>
          <ac:grpSpMkLst>
            <pc:docMk/>
            <pc:sldMk cId="4232116596" sldId="266"/>
            <ac:grpSpMk id="39" creationId="{ECE20D93-B426-57E8-E24C-627797FD04B9}"/>
          </ac:grpSpMkLst>
        </pc:grpChg>
        <pc:grpChg chg="mod">
          <ac:chgData name="Pierie F, Frank" userId="36331533-03dd-46b6-8d8a-21867d89439c" providerId="ADAL" clId="{2FBEFB26-8857-4DA0-B4D0-381F0B80B5A3}" dt="2025-02-02T14:34:37.102" v="2036" actId="1036"/>
          <ac:grpSpMkLst>
            <pc:docMk/>
            <pc:sldMk cId="4232116596" sldId="266"/>
            <ac:grpSpMk id="1053" creationId="{BDC50029-6007-21C6-4AAA-8EF659C05AA1}"/>
          </ac:grpSpMkLst>
        </pc:grpChg>
        <pc:picChg chg="mod">
          <ac:chgData name="Pierie F, Frank" userId="36331533-03dd-46b6-8d8a-21867d89439c" providerId="ADAL" clId="{2FBEFB26-8857-4DA0-B4D0-381F0B80B5A3}" dt="2025-02-02T13:31:16.065" v="74" actId="1076"/>
          <ac:picMkLst>
            <pc:docMk/>
            <pc:sldMk cId="4232116596" sldId="266"/>
            <ac:picMk id="5" creationId="{26652E9F-7DFF-9EE3-C7BA-C956944680C0}"/>
          </ac:picMkLst>
        </pc:picChg>
        <pc:picChg chg="mod">
          <ac:chgData name="Pierie F, Frank" userId="36331533-03dd-46b6-8d8a-21867d89439c" providerId="ADAL" clId="{2FBEFB26-8857-4DA0-B4D0-381F0B80B5A3}" dt="2025-02-02T14:36:54.678" v="2081" actId="1037"/>
          <ac:picMkLst>
            <pc:docMk/>
            <pc:sldMk cId="4232116596" sldId="266"/>
            <ac:picMk id="8" creationId="{A206EFED-5706-06F9-66F6-97DF96C8CEB7}"/>
          </ac:picMkLst>
        </pc:picChg>
        <pc:picChg chg="mod topLvl">
          <ac:chgData name="Pierie F, Frank" userId="36331533-03dd-46b6-8d8a-21867d89439c" providerId="ADAL" clId="{2FBEFB26-8857-4DA0-B4D0-381F0B80B5A3}" dt="2025-02-02T17:07:10.817" v="2746" actId="1076"/>
          <ac:picMkLst>
            <pc:docMk/>
            <pc:sldMk cId="4232116596" sldId="266"/>
            <ac:picMk id="550" creationId="{96BA282B-92A7-2EF7-A688-A833CB07F437}"/>
          </ac:picMkLst>
        </pc:picChg>
        <pc:picChg chg="mod topLvl">
          <ac:chgData name="Pierie F, Frank" userId="36331533-03dd-46b6-8d8a-21867d89439c" providerId="ADAL" clId="{2FBEFB26-8857-4DA0-B4D0-381F0B80B5A3}" dt="2025-02-02T17:07:14.241" v="2749" actId="1076"/>
          <ac:picMkLst>
            <pc:docMk/>
            <pc:sldMk cId="4232116596" sldId="266"/>
            <ac:picMk id="551" creationId="{E40943BB-776B-A089-709D-99F113CD2C7A}"/>
          </ac:picMkLst>
        </pc:picChg>
        <pc:picChg chg="add mod topLvl">
          <ac:chgData name="Pierie F, Frank" userId="36331533-03dd-46b6-8d8a-21867d89439c" providerId="ADAL" clId="{2FBEFB26-8857-4DA0-B4D0-381F0B80B5A3}" dt="2025-02-02T17:06:53.473" v="2726" actId="1076"/>
          <ac:picMkLst>
            <pc:docMk/>
            <pc:sldMk cId="4232116596" sldId="266"/>
            <ac:picMk id="632" creationId="{C2127714-2C24-4A26-5B99-34AEFF70E6F7}"/>
          </ac:picMkLst>
        </pc:picChg>
        <pc:picChg chg="add mod">
          <ac:chgData name="Pierie F, Frank" userId="36331533-03dd-46b6-8d8a-21867d89439c" providerId="ADAL" clId="{2FBEFB26-8857-4DA0-B4D0-381F0B80B5A3}" dt="2025-02-02T17:06:51.929" v="2725" actId="1076"/>
          <ac:picMkLst>
            <pc:docMk/>
            <pc:sldMk cId="4232116596" sldId="266"/>
            <ac:picMk id="634" creationId="{80F08EE9-8761-2DE7-7CB8-E2F4E36A2F6C}"/>
          </ac:picMkLst>
        </pc:picChg>
        <pc:picChg chg="add mod topLvl">
          <ac:chgData name="Pierie F, Frank" userId="36331533-03dd-46b6-8d8a-21867d89439c" providerId="ADAL" clId="{2FBEFB26-8857-4DA0-B4D0-381F0B80B5A3}" dt="2025-02-02T17:05:46.218" v="2704" actId="1035"/>
          <ac:picMkLst>
            <pc:docMk/>
            <pc:sldMk cId="4232116596" sldId="266"/>
            <ac:picMk id="641" creationId="{A626816A-4654-AEB2-2294-CA3A2DBEF7D9}"/>
          </ac:picMkLst>
        </pc:picChg>
        <pc:picChg chg="add mod topLvl">
          <ac:chgData name="Pierie F, Frank" userId="36331533-03dd-46b6-8d8a-21867d89439c" providerId="ADAL" clId="{2FBEFB26-8857-4DA0-B4D0-381F0B80B5A3}" dt="2025-02-02T17:07:08.450" v="2745" actId="14100"/>
          <ac:picMkLst>
            <pc:docMk/>
            <pc:sldMk cId="4232116596" sldId="266"/>
            <ac:picMk id="643" creationId="{B4EE7F19-10BE-3E00-CA98-C0E2E613A8A4}"/>
          </ac:picMkLst>
        </pc:picChg>
        <pc:picChg chg="add mod">
          <ac:chgData name="Pierie F, Frank" userId="36331533-03dd-46b6-8d8a-21867d89439c" providerId="ADAL" clId="{2FBEFB26-8857-4DA0-B4D0-381F0B80B5A3}" dt="2025-02-02T17:08:12.341" v="2795" actId="1036"/>
          <ac:picMkLst>
            <pc:docMk/>
            <pc:sldMk cId="4232116596" sldId="266"/>
            <ac:picMk id="655" creationId="{D2DCA3E7-D89C-DBF5-8FDE-9AFF7A3D300B}"/>
          </ac:picMkLst>
        </pc:picChg>
        <pc:picChg chg="add mod modCrop">
          <ac:chgData name="Pierie F, Frank" userId="36331533-03dd-46b6-8d8a-21867d89439c" providerId="ADAL" clId="{2FBEFB26-8857-4DA0-B4D0-381F0B80B5A3}" dt="2025-02-02T17:08:24.802" v="2803" actId="1038"/>
          <ac:picMkLst>
            <pc:docMk/>
            <pc:sldMk cId="4232116596" sldId="266"/>
            <ac:picMk id="656" creationId="{11BF14A0-076C-ABF4-FD83-EBAD239CE9D0}"/>
          </ac:picMkLst>
        </pc:picChg>
        <pc:picChg chg="add mod">
          <ac:chgData name="Pierie F, Frank" userId="36331533-03dd-46b6-8d8a-21867d89439c" providerId="ADAL" clId="{2FBEFB26-8857-4DA0-B4D0-381F0B80B5A3}" dt="2025-02-02T17:08:30.139" v="2805" actId="1038"/>
          <ac:picMkLst>
            <pc:docMk/>
            <pc:sldMk cId="4232116596" sldId="266"/>
            <ac:picMk id="657" creationId="{3F8AC345-9D51-C2EE-961B-BA6ADD6884DF}"/>
          </ac:picMkLst>
        </pc:picChg>
        <pc:picChg chg="add mod">
          <ac:chgData name="Pierie F, Frank" userId="36331533-03dd-46b6-8d8a-21867d89439c" providerId="ADAL" clId="{2FBEFB26-8857-4DA0-B4D0-381F0B80B5A3}" dt="2025-02-02T13:50:49.039" v="599" actId="1036"/>
          <ac:picMkLst>
            <pc:docMk/>
            <pc:sldMk cId="4232116596" sldId="266"/>
            <ac:picMk id="659" creationId="{888D2F7A-C746-241C-A07B-9E8F6671269E}"/>
          </ac:picMkLst>
        </pc:picChg>
        <pc:picChg chg="add mod">
          <ac:chgData name="Pierie F, Frank" userId="36331533-03dd-46b6-8d8a-21867d89439c" providerId="ADAL" clId="{2FBEFB26-8857-4DA0-B4D0-381F0B80B5A3}" dt="2025-02-02T13:54:57.023" v="766" actId="1036"/>
          <ac:picMkLst>
            <pc:docMk/>
            <pc:sldMk cId="4232116596" sldId="266"/>
            <ac:picMk id="664" creationId="{31690D76-FB4F-7733-B37A-FC786C61259F}"/>
          </ac:picMkLst>
        </pc:picChg>
        <pc:picChg chg="mod topLvl modCrop">
          <ac:chgData name="Pierie F, Frank" userId="36331533-03dd-46b6-8d8a-21867d89439c" providerId="ADAL" clId="{2FBEFB26-8857-4DA0-B4D0-381F0B80B5A3}" dt="2025-02-02T15:04:40.674" v="2530" actId="1035"/>
          <ac:picMkLst>
            <pc:docMk/>
            <pc:sldMk cId="4232116596" sldId="266"/>
            <ac:picMk id="671" creationId="{15A41925-DEBD-1E09-2457-3382A11F636C}"/>
          </ac:picMkLst>
        </pc:picChg>
        <pc:picChg chg="mod topLvl">
          <ac:chgData name="Pierie F, Frank" userId="36331533-03dd-46b6-8d8a-21867d89439c" providerId="ADAL" clId="{2FBEFB26-8857-4DA0-B4D0-381F0B80B5A3}" dt="2025-02-02T15:04:40.674" v="2530" actId="1035"/>
          <ac:picMkLst>
            <pc:docMk/>
            <pc:sldMk cId="4232116596" sldId="266"/>
            <ac:picMk id="672" creationId="{66A47ED6-E559-53B1-7B4F-93C89941F72A}"/>
          </ac:picMkLst>
        </pc:picChg>
        <pc:picChg chg="mod">
          <ac:chgData name="Pierie F, Frank" userId="36331533-03dd-46b6-8d8a-21867d89439c" providerId="ADAL" clId="{2FBEFB26-8857-4DA0-B4D0-381F0B80B5A3}" dt="2025-02-02T14:04:14.818" v="1026" actId="1038"/>
          <ac:picMkLst>
            <pc:docMk/>
            <pc:sldMk cId="4232116596" sldId="266"/>
            <ac:picMk id="673" creationId="{789A53DD-EA17-D077-F054-E01444DA6DF0}"/>
          </ac:picMkLst>
        </pc:picChg>
        <pc:picChg chg="mod topLvl">
          <ac:chgData name="Pierie F, Frank" userId="36331533-03dd-46b6-8d8a-21867d89439c" providerId="ADAL" clId="{2FBEFB26-8857-4DA0-B4D0-381F0B80B5A3}" dt="2025-02-02T15:04:40.674" v="2530" actId="1035"/>
          <ac:picMkLst>
            <pc:docMk/>
            <pc:sldMk cId="4232116596" sldId="266"/>
            <ac:picMk id="674" creationId="{42467CF7-31B6-A9B6-E8D8-6AE2B3476768}"/>
          </ac:picMkLst>
        </pc:picChg>
        <pc:picChg chg="mod topLvl">
          <ac:chgData name="Pierie F, Frank" userId="36331533-03dd-46b6-8d8a-21867d89439c" providerId="ADAL" clId="{2FBEFB26-8857-4DA0-B4D0-381F0B80B5A3}" dt="2025-02-02T14:04:07.024" v="1025" actId="1038"/>
          <ac:picMkLst>
            <pc:docMk/>
            <pc:sldMk cId="4232116596" sldId="266"/>
            <ac:picMk id="675" creationId="{9A0E384B-8FCF-3C40-2BF5-A3E47A23605A}"/>
          </ac:picMkLst>
        </pc:picChg>
        <pc:picChg chg="mod">
          <ac:chgData name="Pierie F, Frank" userId="36331533-03dd-46b6-8d8a-21867d89439c" providerId="ADAL" clId="{2FBEFB26-8857-4DA0-B4D0-381F0B80B5A3}" dt="2025-02-02T14:04:07.024" v="1025" actId="1038"/>
          <ac:picMkLst>
            <pc:docMk/>
            <pc:sldMk cId="4232116596" sldId="266"/>
            <ac:picMk id="676" creationId="{3BF1BAFF-1810-14E3-F6A3-38294987B013}"/>
          </ac:picMkLst>
        </pc:picChg>
        <pc:picChg chg="mod topLvl">
          <ac:chgData name="Pierie F, Frank" userId="36331533-03dd-46b6-8d8a-21867d89439c" providerId="ADAL" clId="{2FBEFB26-8857-4DA0-B4D0-381F0B80B5A3}" dt="2025-02-02T15:04:40.674" v="2530" actId="1035"/>
          <ac:picMkLst>
            <pc:docMk/>
            <pc:sldMk cId="4232116596" sldId="266"/>
            <ac:picMk id="677" creationId="{D74EB0BB-7CAE-0CC2-C34B-05FCC212136D}"/>
          </ac:picMkLst>
        </pc:picChg>
        <pc:picChg chg="mod topLvl">
          <ac:chgData name="Pierie F, Frank" userId="36331533-03dd-46b6-8d8a-21867d89439c" providerId="ADAL" clId="{2FBEFB26-8857-4DA0-B4D0-381F0B80B5A3}" dt="2025-02-02T15:04:40.674" v="2530" actId="1035"/>
          <ac:picMkLst>
            <pc:docMk/>
            <pc:sldMk cId="4232116596" sldId="266"/>
            <ac:picMk id="678" creationId="{3F82C964-E3C3-0E9F-51A0-C438746EA7C5}"/>
          </ac:picMkLst>
        </pc:picChg>
        <pc:picChg chg="add mod">
          <ac:chgData name="Pierie F, Frank" userId="36331533-03dd-46b6-8d8a-21867d89439c" providerId="ADAL" clId="{2FBEFB26-8857-4DA0-B4D0-381F0B80B5A3}" dt="2025-02-02T15:08:08.109" v="2618" actId="1037"/>
          <ac:picMkLst>
            <pc:docMk/>
            <pc:sldMk cId="4232116596" sldId="266"/>
            <ac:picMk id="681" creationId="{41E7CE73-E926-87D3-3025-3A57F26F079C}"/>
          </ac:picMkLst>
        </pc:picChg>
        <pc:picChg chg="add mod">
          <ac:chgData name="Pierie F, Frank" userId="36331533-03dd-46b6-8d8a-21867d89439c" providerId="ADAL" clId="{2FBEFB26-8857-4DA0-B4D0-381F0B80B5A3}" dt="2025-02-02T15:01:01.311" v="2456" actId="1037"/>
          <ac:picMkLst>
            <pc:docMk/>
            <pc:sldMk cId="4232116596" sldId="266"/>
            <ac:picMk id="710" creationId="{2CD402E1-DF6A-B832-E2C1-38A58D814773}"/>
          </ac:picMkLst>
        </pc:picChg>
        <pc:picChg chg="add mod">
          <ac:chgData name="Pierie F, Frank" userId="36331533-03dd-46b6-8d8a-21867d89439c" providerId="ADAL" clId="{2FBEFB26-8857-4DA0-B4D0-381F0B80B5A3}" dt="2025-02-02T14:23:19.734" v="1601" actId="1038"/>
          <ac:picMkLst>
            <pc:docMk/>
            <pc:sldMk cId="4232116596" sldId="266"/>
            <ac:picMk id="713" creationId="{B3376D9F-7A9D-0A41-3056-E27FF347B840}"/>
          </ac:picMkLst>
        </pc:picChg>
        <pc:picChg chg="add mod">
          <ac:chgData name="Pierie F, Frank" userId="36331533-03dd-46b6-8d8a-21867d89439c" providerId="ADAL" clId="{2FBEFB26-8857-4DA0-B4D0-381F0B80B5A3}" dt="2025-02-02T14:22:32.673" v="1578" actId="1038"/>
          <ac:picMkLst>
            <pc:docMk/>
            <pc:sldMk cId="4232116596" sldId="266"/>
            <ac:picMk id="723" creationId="{5D6153AD-FE64-C7ED-D857-08944E66639F}"/>
          </ac:picMkLst>
        </pc:picChg>
        <pc:picChg chg="add mod">
          <ac:chgData name="Pierie F, Frank" userId="36331533-03dd-46b6-8d8a-21867d89439c" providerId="ADAL" clId="{2FBEFB26-8857-4DA0-B4D0-381F0B80B5A3}" dt="2025-02-02T14:16:15.902" v="1366" actId="1076"/>
          <ac:picMkLst>
            <pc:docMk/>
            <pc:sldMk cId="4232116596" sldId="266"/>
            <ac:picMk id="726" creationId="{75AE6AB0-88EB-8C84-B46D-E2FECE8F085A}"/>
          </ac:picMkLst>
        </pc:picChg>
        <pc:picChg chg="add mod">
          <ac:chgData name="Pierie F, Frank" userId="36331533-03dd-46b6-8d8a-21867d89439c" providerId="ADAL" clId="{2FBEFB26-8857-4DA0-B4D0-381F0B80B5A3}" dt="2025-02-02T14:45:43.204" v="2288" actId="166"/>
          <ac:picMkLst>
            <pc:docMk/>
            <pc:sldMk cId="4232116596" sldId="266"/>
            <ac:picMk id="753" creationId="{E99AB0F1-CD55-6EC6-567A-0787E307FD1A}"/>
          </ac:picMkLst>
        </pc:picChg>
        <pc:picChg chg="add mod">
          <ac:chgData name="Pierie F, Frank" userId="36331533-03dd-46b6-8d8a-21867d89439c" providerId="ADAL" clId="{2FBEFB26-8857-4DA0-B4D0-381F0B80B5A3}" dt="2025-02-02T14:23:19.734" v="1601" actId="1038"/>
          <ac:picMkLst>
            <pc:docMk/>
            <pc:sldMk cId="4232116596" sldId="266"/>
            <ac:picMk id="754" creationId="{61366FD1-385E-B798-A7D9-E593D90F9923}"/>
          </ac:picMkLst>
        </pc:picChg>
        <pc:picChg chg="mod">
          <ac:chgData name="Pierie F, Frank" userId="36331533-03dd-46b6-8d8a-21867d89439c" providerId="ADAL" clId="{2FBEFB26-8857-4DA0-B4D0-381F0B80B5A3}" dt="2025-02-02T13:50:36.445" v="591" actId="1038"/>
          <ac:picMkLst>
            <pc:docMk/>
            <pc:sldMk cId="4232116596" sldId="266"/>
            <ac:picMk id="759" creationId="{E720F121-BBD2-4541-830B-07168D33743F}"/>
          </ac:picMkLst>
        </pc:picChg>
        <pc:picChg chg="add mod">
          <ac:chgData name="Pierie F, Frank" userId="36331533-03dd-46b6-8d8a-21867d89439c" providerId="ADAL" clId="{2FBEFB26-8857-4DA0-B4D0-381F0B80B5A3}" dt="2025-02-02T14:49:29.235" v="2295" actId="1076"/>
          <ac:picMkLst>
            <pc:docMk/>
            <pc:sldMk cId="4232116596" sldId="266"/>
            <ac:picMk id="776" creationId="{87793960-2FE8-C477-AB79-BC48246440F0}"/>
          </ac:picMkLst>
        </pc:picChg>
        <pc:picChg chg="add mod">
          <ac:chgData name="Pierie F, Frank" userId="36331533-03dd-46b6-8d8a-21867d89439c" providerId="ADAL" clId="{2FBEFB26-8857-4DA0-B4D0-381F0B80B5A3}" dt="2025-02-02T15:03:23.151" v="2492" actId="1038"/>
          <ac:picMkLst>
            <pc:docMk/>
            <pc:sldMk cId="4232116596" sldId="266"/>
            <ac:picMk id="780" creationId="{945AE4FE-0537-8D9A-74D6-5070CB78EAB8}"/>
          </ac:picMkLst>
        </pc:picChg>
        <pc:picChg chg="add mod">
          <ac:chgData name="Pierie F, Frank" userId="36331533-03dd-46b6-8d8a-21867d89439c" providerId="ADAL" clId="{2FBEFB26-8857-4DA0-B4D0-381F0B80B5A3}" dt="2025-02-02T15:11:33.800" v="2669" actId="167"/>
          <ac:picMkLst>
            <pc:docMk/>
            <pc:sldMk cId="4232116596" sldId="266"/>
            <ac:picMk id="796" creationId="{C90736D5-C4E1-2FE1-5CCD-DB63218D8474}"/>
          </ac:picMkLst>
        </pc:picChg>
        <pc:picChg chg="add mod">
          <ac:chgData name="Pierie F, Frank" userId="36331533-03dd-46b6-8d8a-21867d89439c" providerId="ADAL" clId="{2FBEFB26-8857-4DA0-B4D0-381F0B80B5A3}" dt="2025-02-02T15:11:18.152" v="2666" actId="1036"/>
          <ac:picMkLst>
            <pc:docMk/>
            <pc:sldMk cId="4232116596" sldId="266"/>
            <ac:picMk id="802" creationId="{91A29CE5-69A5-73FB-A3AB-9A8A76619453}"/>
          </ac:picMkLst>
        </pc:picChg>
        <pc:picChg chg="mod">
          <ac:chgData name="Pierie F, Frank" userId="36331533-03dd-46b6-8d8a-21867d89439c" providerId="ADAL" clId="{2FBEFB26-8857-4DA0-B4D0-381F0B80B5A3}" dt="2025-02-02T13:36:58.086" v="428" actId="1036"/>
          <ac:picMkLst>
            <pc:docMk/>
            <pc:sldMk cId="4232116596" sldId="266"/>
            <ac:picMk id="818" creationId="{4A10D2FE-5999-4F31-BD10-AFADC3F524D4}"/>
          </ac:picMkLst>
        </pc:picChg>
        <pc:picChg chg="mod">
          <ac:chgData name="Pierie F, Frank" userId="36331533-03dd-46b6-8d8a-21867d89439c" providerId="ADAL" clId="{2FBEFB26-8857-4DA0-B4D0-381F0B80B5A3}" dt="2025-02-02T13:36:58.086" v="428" actId="1036"/>
          <ac:picMkLst>
            <pc:docMk/>
            <pc:sldMk cId="4232116596" sldId="266"/>
            <ac:picMk id="902" creationId="{B7EC0BF5-6FEA-421A-A521-95348D3856A7}"/>
          </ac:picMkLst>
        </pc:picChg>
        <pc:picChg chg="mod">
          <ac:chgData name="Pierie F, Frank" userId="36331533-03dd-46b6-8d8a-21867d89439c" providerId="ADAL" clId="{2FBEFB26-8857-4DA0-B4D0-381F0B80B5A3}" dt="2025-02-02T13:36:43.422" v="337" actId="1076"/>
          <ac:picMkLst>
            <pc:docMk/>
            <pc:sldMk cId="4232116596" sldId="266"/>
            <ac:picMk id="918" creationId="{732E8F5F-CB45-C549-6927-7B698D947DDD}"/>
          </ac:picMkLst>
        </pc:picChg>
        <pc:picChg chg="mod">
          <ac:chgData name="Pierie F, Frank" userId="36331533-03dd-46b6-8d8a-21867d89439c" providerId="ADAL" clId="{2FBEFB26-8857-4DA0-B4D0-381F0B80B5A3}" dt="2025-02-02T14:36:54.678" v="2081" actId="1037"/>
          <ac:picMkLst>
            <pc:docMk/>
            <pc:sldMk cId="4232116596" sldId="266"/>
            <ac:picMk id="920" creationId="{77305AE6-E90B-C89E-B832-96CF136AA4A4}"/>
          </ac:picMkLst>
        </pc:picChg>
        <pc:picChg chg="mod topLvl">
          <ac:chgData name="Pierie F, Frank" userId="36331533-03dd-46b6-8d8a-21867d89439c" providerId="ADAL" clId="{2FBEFB26-8857-4DA0-B4D0-381F0B80B5A3}" dt="2025-02-02T17:05:37.108" v="2694" actId="165"/>
          <ac:picMkLst>
            <pc:docMk/>
            <pc:sldMk cId="4232116596" sldId="266"/>
            <ac:picMk id="1015" creationId="{3E432ADD-A4C2-9C3B-3721-3DAC74E9D923}"/>
          </ac:picMkLst>
        </pc:picChg>
        <pc:picChg chg="mod">
          <ac:chgData name="Pierie F, Frank" userId="36331533-03dd-46b6-8d8a-21867d89439c" providerId="ADAL" clId="{2FBEFB26-8857-4DA0-B4D0-381F0B80B5A3}" dt="2025-02-02T13:55:30.726" v="780" actId="164"/>
          <ac:picMkLst>
            <pc:docMk/>
            <pc:sldMk cId="4232116596" sldId="266"/>
            <ac:picMk id="1017" creationId="{0B0417DD-F114-8480-9435-6DEBFED05593}"/>
          </ac:picMkLst>
        </pc:picChg>
        <pc:cxnChg chg="add mod">
          <ac:chgData name="Pierie F, Frank" userId="36331533-03dd-46b6-8d8a-21867d89439c" providerId="ADAL" clId="{2FBEFB26-8857-4DA0-B4D0-381F0B80B5A3}" dt="2025-02-02T15:10:36.296" v="2661" actId="692"/>
          <ac:cxnSpMkLst>
            <pc:docMk/>
            <pc:sldMk cId="4232116596" sldId="266"/>
            <ac:cxnSpMk id="799" creationId="{9BD566DC-2EA9-0CE6-0D75-A749E484B519}"/>
          </ac:cxnSpMkLst>
        </pc:cxnChg>
      </pc:sldChg>
    </pc:docChg>
  </pc:docChgLst>
  <pc:docChgLst>
    <pc:chgData name="Pierie F, Frank" userId="36331533-03dd-46b6-8d8a-21867d89439c" providerId="ADAL" clId="{96676D6F-32A4-45FA-84F8-469CAB8EBF2B}"/>
    <pc:docChg chg="undo custSel modSld">
      <pc:chgData name="Pierie F, Frank" userId="36331533-03dd-46b6-8d8a-21867d89439c" providerId="ADAL" clId="{96676D6F-32A4-45FA-84F8-469CAB8EBF2B}" dt="2024-12-21T15:28:57.848" v="1667" actId="1037"/>
      <pc:docMkLst>
        <pc:docMk/>
      </pc:docMkLst>
      <pc:sldChg chg="addSp delSp modSp mod">
        <pc:chgData name="Pierie F, Frank" userId="36331533-03dd-46b6-8d8a-21867d89439c" providerId="ADAL" clId="{96676D6F-32A4-45FA-84F8-469CAB8EBF2B}" dt="2024-12-21T15:28:57.848" v="1667" actId="1037"/>
        <pc:sldMkLst>
          <pc:docMk/>
          <pc:sldMk cId="4232116596" sldId="266"/>
        </pc:sldMkLst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2" creationId="{23749559-0FFD-F920-A8F9-956B49BF794D}"/>
          </ac:spMkLst>
        </pc:spChg>
        <pc:spChg chg="mod">
          <ac:chgData name="Pierie F, Frank" userId="36331533-03dd-46b6-8d8a-21867d89439c" providerId="ADAL" clId="{96676D6F-32A4-45FA-84F8-469CAB8EBF2B}" dt="2024-12-21T15:28:57.848" v="1667" actId="1037"/>
          <ac:spMkLst>
            <pc:docMk/>
            <pc:sldMk cId="4232116596" sldId="266"/>
            <ac:spMk id="16" creationId="{837DA562-81D5-EDA5-E6C1-4CDE0CF7271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17" creationId="{9B38E73A-4885-E889-3A36-56034904E00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18" creationId="{6CA64FFF-8A73-C8E9-3ED1-D866FBA6B44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19" creationId="{6D3DB6A8-2A3B-A2CF-FD22-362D31B83BC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20" creationId="{42A8746E-FB9C-DFAF-9B39-ABD6A7F55D8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21" creationId="{4AE8F4BA-1DB6-8C69-568C-7AB9CB33858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29" creationId="{1B7B4BBE-6795-8A03-7E13-28DEFAFB7DF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30" creationId="{16810FBB-4862-6878-7D0C-6E0EEA2AF6D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2" creationId="{7A8B2572-FA08-DB64-8D6D-CD386CA4C1E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3" creationId="{0C7D1D60-ECC4-DBEE-1C0D-F05DE30F9B3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4" creationId="{BB1C949A-A83A-FFDD-7583-B8B9F54CFE5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" creationId="{2DEA3DF4-99D7-98B2-03DC-C834174D9FC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" creationId="{4BB12B7B-D8EA-5A8D-CEBD-6F40B13CCDF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" creationId="{75648F31-50D0-CB4D-9FBC-5C4A9F17A6C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" creationId="{619B5DF1-38E0-7376-B724-7B918EE2B6E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" creationId="{41A6196B-F452-8E3E-7600-1A5BE3430A8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1" creationId="{D3D38799-6CA5-B296-8A69-0DDA62C172D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2" creationId="{3B7D3985-63AC-370A-674B-80DDA473BD7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" creationId="{7BA2EDB5-8F0F-EFC6-C351-3FD6DA62FE6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" creationId="{7010064F-9277-A0C1-6788-B510C12B0B2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5" creationId="{5BB7B7DC-9D76-2D86-0B3C-D58CB2F9757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" creationId="{4DC20AD8-D541-F6DB-8E0F-258C3E50645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" creationId="{94B7A852-9992-E962-90D8-2EBCF73DF62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" creationId="{41CB7135-F0BC-3674-5426-9864918ABB0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9" creationId="{0D7A6710-2D95-96B3-F538-46412CD0468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" creationId="{6A87B465-81C0-9661-C95F-8E1DF25A6CF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" creationId="{711D153E-8482-38A2-1032-53B28342247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2" creationId="{49103B91-F78C-0479-A830-EEFC724FA0C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3" creationId="{F681EAED-AC82-32D1-3DE4-F67BFC3872D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48" creationId="{1EDA88E9-3FE5-1AEE-776E-2C4B5A1D2AB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49" creationId="{C1F62DCC-803E-85AA-A54C-C82BC6A6AF6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0" creationId="{24BB6F49-EAE1-03F3-D345-2AAFE499FE1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3" creationId="{D6837398-E723-D442-6383-0A9AFECAA86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4" creationId="{FEA15D59-ED6D-94A4-5EB3-CA8588133BD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5" creationId="{F5F46A00-D3AD-88CB-8A0A-780879A99ED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6" creationId="{D6DDADF9-4047-CE0C-3B0A-F99F2B19452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7" creationId="{E653D15D-F0B7-BA17-DBAB-7A2CB94475D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8" creationId="{514E6EFD-8158-276C-EB00-C5F8E713BCA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59" creationId="{CEE15CFA-4DE3-4E19-D690-3BD1E7637E0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0" creationId="{8665F361-DFBC-D113-FE19-612CA216557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1" creationId="{97F8CC16-5F65-9AE3-5126-0C373AB7B3D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2" creationId="{74B60BE6-0BDE-077A-8512-BDFC62CDE6F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3" creationId="{B5683920-94BC-BC73-3798-16B7C8C7472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69" creationId="{39729F97-CA11-B680-50C3-B687D562B78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0" creationId="{35B5E114-83C8-CE27-B4F8-62446FAEF0F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1" creationId="{1CC34521-CC67-2189-C1EB-343D22F90AC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2" creationId="{BF75DA74-F730-4451-84D1-13423A6CD4E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3" creationId="{4CF37CC5-F61D-4099-C305-FE1A6F81065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4" creationId="{698553F1-DB91-5877-AB9A-332DCE19F1C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5" creationId="{016E66B8-D065-C292-5B56-23187424602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6" creationId="{BC1CF305-CD88-24B4-5A99-6CC4D910483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7" creationId="{F2372A9B-FBCB-A80A-01EA-C44D73C03CE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8" creationId="{A22E557B-4746-62F3-5DED-BFE84CB63D6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79" creationId="{36AEB160-7741-7EB0-80E0-43406C0D272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0" creationId="{0F01247D-F6CA-3129-E9F4-6D699A94D9D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1" creationId="{E527E4D5-4992-7D3A-C9E7-AB216EAD7AA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2" creationId="{C45F1435-26FB-DE53-49AC-C46F7D7A00A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3" creationId="{5E98BC48-ACF7-6479-91B8-68B15B3CEA2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6" creationId="{4B50B712-6FA0-7F97-E218-49C8FFB5A50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7" creationId="{948D3713-68D2-DC9F-BA80-2E4CB33ED72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8" creationId="{CB1EA263-32C4-2C97-B18E-288A74632D3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89" creationId="{B4D3148C-A424-A912-9CA4-6B340485DD0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0" creationId="{12ACA8D1-F0FF-9CD8-FC45-7DF94343C96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1" creationId="{DAB6B41D-1153-2A99-22EE-D8A3A4CB71C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2" creationId="{DAB45217-5099-9E2C-BAE7-9FC4A23B7E5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3" creationId="{35564F02-D080-8F87-BBFE-8171CD41ADA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4" creationId="{70578175-E9D5-8F5C-719E-F1A6BA9F35A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5" creationId="{6156AFA1-6633-3925-C4A7-604F43BA822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8" creationId="{981ADC23-7B70-F94C-B612-44DB4A94F87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499" creationId="{82408DA5-C101-BDAF-8E28-3852DEEA7D9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0" creationId="{C060EF8C-4982-397B-FE4E-073F535A6E6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1" creationId="{AF505287-C771-1920-A8F6-19D010D3AA4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2" creationId="{A476A1DC-480A-D0FC-720A-F349E9B852D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3" creationId="{09971E5E-F2E0-D440-8351-F7BEEB3F175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4" creationId="{B7A5E79A-DC66-E3CB-3B11-0FE932873F7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5" creationId="{F500DC45-9A38-C8A4-1A61-B7D010B0097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6" creationId="{A2B389F9-D88E-41AD-AFF1-FD4DB2EFF84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7" creationId="{3AC8130D-F67C-665A-58E9-9DFA9DE05DD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08" creationId="{26C94831-29E3-7949-CC87-27738324A6C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5" creationId="{F94114A7-957F-1B27-9BD7-3A7D55391BF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6" creationId="{766FF53A-3296-E326-C172-A4F54CC61A6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7" creationId="{30A84560-8F93-DEB9-C370-3FE32397121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8" creationId="{009ECA68-F77B-052D-A5EA-C8C2EDD0AF4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39" creationId="{CF02CC6E-9EB7-1800-DD02-FB48307F912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0" creationId="{BF6E03AB-7E16-0DE4-D2B2-F0A6B358E00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2" creationId="{E755F57F-BEC1-9102-475B-5120CA3BAAE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3" creationId="{912E29D6-2AC6-BA80-0373-F67A6C3B7DB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4" creationId="{9807BDC6-2E9A-7C3D-2392-6FC1D430767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5" creationId="{98B3AE95-519F-583A-9BF6-5FE5E593C62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6" creationId="{2E661A9C-C870-BEA2-4584-0E4AB42FB80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7" creationId="{85F82DD8-60BC-A0F6-6E6A-3A13A7C4288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48" creationId="{8E4A215D-9E6A-A2C0-5C44-986741CF0D28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52" creationId="{E9718819-EB45-9108-4FC0-B64D53C6DEB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0" creationId="{D11AB692-AACB-C881-8232-1EC8F2427A9F}"/>
          </ac:spMkLst>
        </pc:spChg>
        <pc:spChg chg="add mod or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1" creationId="{ED56E028-BE16-689C-C5C6-90F217F1683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7" creationId="{B0154DC4-CABB-1B44-9103-E73B5D47BBF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8" creationId="{AA94CCB1-06C2-05A8-0644-7E203215402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69" creationId="{A7C7FAD5-F685-295C-80BF-A2FD2D3FD6F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0" creationId="{CCDB9DB9-EAAB-4E70-D6F5-4597FBA08D0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1" creationId="{6DF7D51A-4521-9009-D59B-B9245C3194F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2" creationId="{1A3B1FB1-B2AE-1BB5-D770-5EE01C7CD17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3" creationId="{5D9A33EB-0802-E75B-EB20-618E06FF0AA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4" creationId="{CD56BB80-5477-553E-6FBE-27BE3EADFBB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5" creationId="{F96B85FA-4FAB-4A78-462F-8ACE08E0B65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6" creationId="{87CDA791-45EC-C3E2-1514-C214E99684A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7" creationId="{5D6E4EE4-D5C4-C651-91FA-A764F76FD80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8" creationId="{36BAC511-68FF-BCD3-9B36-D62B98D4694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79" creationId="{9BC4A567-66D8-581E-608D-A158AE30717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0" creationId="{DC31D05C-3B32-23D6-FE58-00CD068F7BF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1" creationId="{3FD356D7-5D47-B8AF-97D9-771EB20AA90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2" creationId="{7E426F7F-3B88-C920-61A7-7230E8591DA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3" creationId="{93F20DFF-E5D1-BCAA-1147-79572DA40B3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4" creationId="{1A3F9F1D-5FBD-06F0-7093-5C9B3D0A88C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5" creationId="{F50CF12D-DDA3-D8BC-E9A1-1D2AFE80CD6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6" creationId="{B6FC4AB6-9AB3-5873-A62F-34617E62149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7" creationId="{459E14A7-E02F-38E4-A8BB-4F28D005135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8" creationId="{0FAAE5E3-C3AF-A687-6020-53B7B5F930E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89" creationId="{0267C85D-D607-36DF-CAAC-DD1399EA769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91" creationId="{E881B54D-FBFD-D295-FE88-241455C245B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93" creationId="{07047970-D6DF-5B2C-5BE4-A80FDAD2FC3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595" creationId="{6E97C5FE-64FD-DDC8-9299-7BA2A54F348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1" creationId="{74CECD2F-6CB0-4F34-592E-71E260637E1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4" creationId="{16AFE14B-9EC3-7E45-C36A-A3D5592199A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5" creationId="{30930686-99B6-B13C-C887-4DF645C3F62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6" creationId="{FD6C974A-57FB-33EF-5BF1-2FA803D5BAE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7" creationId="{61213C37-1DA4-1390-0D5A-4B075EF8E4C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8" creationId="{B2A15CA8-FA8B-0A6C-4AF9-E51F19232CF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09" creationId="{FEB2AF21-1234-5277-21CC-9B16EFB0B3B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0" creationId="{702C7F62-48F6-59DC-D92C-1C926DE0B02D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1" creationId="{ECD379C0-5FEE-67CE-420E-C255AE7FE76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2" creationId="{54367B20-802E-C3A1-555D-391B9C5B4DA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3" creationId="{ACB8FDF1-0105-773D-32C2-39BEFAAA401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4" creationId="{FB45FA0C-AD75-69AA-31BC-72F814DF877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5" creationId="{E5A14251-85EF-A2CA-BD74-1FD3D24D2C8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16" creationId="{926E8FE3-C541-D147-437F-455CE9407D1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44" creationId="{88CF3273-41BD-5A54-A240-8C07B026206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46" creationId="{BC9F808B-3F38-71A9-9BCF-96D82BEAE5A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47" creationId="{C193938A-4474-2FEC-D1E2-58112D603E6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48" creationId="{C70BDF3E-0466-006A-826E-1BB1D585612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49" creationId="{120BB1B9-9606-F696-38DE-4B99672166B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50" creationId="{05950C14-89AB-650B-4203-CF66167303C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51" creationId="{29A9E28B-B675-75E2-BD19-C0A7EFFCEE0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4" creationId="{DBC0F187-3CA1-65BD-E347-5C82AE45A6E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5" creationId="{FCF76142-32C3-71D1-F610-EEE00998ED0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6" creationId="{FDB7239B-1277-51A3-7363-ADF6FA64DE9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7" creationId="{44335DDA-33B2-FABA-3DEF-5CFEC99D2FB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8" creationId="{2922289C-AF4A-8724-4A9A-2424E905CF8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89" creationId="{FCC167EC-6AE9-E5A1-76AF-5015147BF1E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0" creationId="{74190014-2450-EFE7-E994-78F14F5BC6C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1" creationId="{B70AB3CB-AA10-AD8F-CD26-F4C8A6FF76F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2" creationId="{EE4B71BE-34B1-ECAA-BCB0-4D51FF798E80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3" creationId="{2C4B7B00-67FF-4AE2-C7E6-1F5D13386B3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4" creationId="{DED707B1-3524-1B26-721E-40483B4E484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5" creationId="{A18AA4CC-1BD2-987E-5C6B-4AC52E808CC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6" creationId="{324145C8-BD55-F8C4-F09E-E0E36F0F94D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8" creationId="{1103CFAA-ED8A-326A-3242-584473345E7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699" creationId="{0AF9E017-92BB-A5F6-A945-09572ED1202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00" creationId="{8E16C328-9F82-15E1-9D53-9B40B0639AF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05" creationId="{AFE04B4B-6F3B-C003-29DC-380A7344CA0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08" creationId="{1F5C3C15-A3D9-5D10-E951-E792696B6DC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09" creationId="{54BB072A-E6D2-8879-C968-784C10708C9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1" creationId="{EB7B5398-4F3C-0502-7791-BC9DD3F92329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2" creationId="{708F72E6-4AD2-FE96-EC93-7235451A8E4A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4" creationId="{075F288A-B3EE-B4B0-4E8B-78041D5A23F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5" creationId="{A5FA8230-4197-0279-00AC-60BF0F7FC66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6" creationId="{D313ABFF-A7AC-C98C-607F-FB2EC347ACA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7" creationId="{971629A8-CE3B-8AB5-0FE1-1FB40E6FF2A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8" creationId="{BA179AAF-38F6-B2CF-A2D1-C388E083532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19" creationId="{3F3461A2-1538-BBE6-B83F-D41B4E60EA4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20" creationId="{C3DD0321-9A8E-76CA-E2FC-09D9EE629ED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21" creationId="{E4F5AC2E-9F2E-C745-D85D-18447AB7AD0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64" creationId="{692DB3B0-8B9D-BE7C-D9FC-B684FB63E20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65" creationId="{88AA3950-5664-0BB1-DD1F-FAAE80B65BF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766" creationId="{43DF374E-E651-4F39-71F8-ED5D4D10D87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820" creationId="{3EC0030D-009A-8590-CB25-64BBE0780F2B}"/>
          </ac:spMkLst>
        </pc:spChg>
        <pc:spChg chg="add del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00" creationId="{4B11758D-5F84-7800-5406-E3B604604222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13" creationId="{7575B8E3-18F9-2C81-58B0-C26D19891711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4" creationId="{67268AEB-9124-5D1D-CD6F-EFBBD45701A6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5" creationId="{CB8EDE5A-1BB5-5029-372A-330E6F760BD8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6" creationId="{A0C4EDC8-0ACB-CA88-B42C-BD62F5F4A75A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7" creationId="{D6642A7D-7819-599E-23DB-0989678D8860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8" creationId="{6F13553D-2455-5A93-D591-0590F79B2359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29" creationId="{F51A8142-CE77-2DC5-E26C-472EF6D86C8A}"/>
          </ac:spMkLst>
        </pc:spChg>
        <pc:spChg chg="add 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30" creationId="{B8AB43F5-CE5B-15DC-7A61-5C29A16D5902}"/>
          </ac:spMkLst>
        </pc:spChg>
        <pc:spChg chg="mod or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32" creationId="{ACA33D2F-4E81-AEAC-7371-B515C514A5F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57" creationId="{068F2BE4-F335-46D3-9583-BD174D30497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61" creationId="{C5972DA8-B584-4D38-A9E0-5570614F5EE4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62" creationId="{BF668638-7136-4D8C-A43D-36F7C107A2F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1" creationId="{155A2D3F-F972-8A2B-6AED-6E7CE8D12E0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4" creationId="{0125616C-D344-B1EF-BFF3-43E800AC8C7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5" creationId="{0A502AF2-CC73-434D-D8E9-009B968ADC3E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6" creationId="{BD466BB5-CE18-B7C0-C824-63BD0319FF5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8" creationId="{947FEE0F-84D4-5662-8DE9-F098A5231CD5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79" creationId="{622EF1D2-5F6B-3747-65D7-69FD83655DC2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0" creationId="{0EEFB2C1-1CB5-BD36-5D79-E18D37FCFFF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1" creationId="{68F1EAC4-4702-C2F1-6EEB-75C08489D5D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2" creationId="{79C63D9A-D6DA-FF38-78E2-BC186B928A3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3" creationId="{A48E8245-2422-F827-D977-32481748CFBB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4" creationId="{1CECB0B4-E8AF-D7BB-739C-5DDB285BEC07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5" creationId="{B8CE8525-102F-C342-EB05-35CA843DD30C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6" creationId="{D1336534-10E5-64E8-2C11-83C0F566CA36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7" creationId="{0FBA5964-06DD-85BE-86C8-C9276389C703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8" creationId="{F79216F6-4250-39CB-139B-CD94E3E0023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89" creationId="{86E733DA-C2CF-0D05-578B-345F71405B38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90" creationId="{F5291C5E-42D9-8213-18A0-5605B4129B61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991" creationId="{7C68659E-BF49-1CD5-8E28-FCE3372F740F}"/>
          </ac:spMkLst>
        </pc:spChg>
        <pc:spChg chg="mod">
          <ac:chgData name="Pierie F, Frank" userId="36331533-03dd-46b6-8d8a-21867d89439c" providerId="ADAL" clId="{96676D6F-32A4-45FA-84F8-469CAB8EBF2B}" dt="2024-12-21T15:27:32.542" v="1666" actId="1035"/>
          <ac:spMkLst>
            <pc:docMk/>
            <pc:sldMk cId="4232116596" sldId="266"/>
            <ac:spMk id="1019" creationId="{9C35F576-A850-41F0-8EEB-758F9C3EEBBC}"/>
          </ac:spMkLst>
        </pc:spChg>
        <pc:grpChg chg="mod ord">
          <ac:chgData name="Pierie F, Frank" userId="36331533-03dd-46b6-8d8a-21867d89439c" providerId="ADAL" clId="{96676D6F-32A4-45FA-84F8-469CAB8EBF2B}" dt="2024-12-21T15:27:32.542" v="1666" actId="1035"/>
          <ac:grpSpMkLst>
            <pc:docMk/>
            <pc:sldMk cId="4232116596" sldId="266"/>
            <ac:grpSpMk id="39" creationId="{ECE20D93-B426-57E8-E24C-627797FD04B9}"/>
          </ac:grpSpMkLst>
        </pc:grpChg>
        <pc:grpChg chg="mod">
          <ac:chgData name="Pierie F, Frank" userId="36331533-03dd-46b6-8d8a-21867d89439c" providerId="ADAL" clId="{96676D6F-32A4-45FA-84F8-469CAB8EBF2B}" dt="2024-12-21T15:27:32.542" v="1666" actId="1035"/>
          <ac:grpSpMkLst>
            <pc:docMk/>
            <pc:sldMk cId="4232116596" sldId="266"/>
            <ac:grpSpMk id="959" creationId="{58D3A59E-20FA-4AC2-8AA7-711868B8B922}"/>
          </ac:grpSpMkLst>
        </pc:grpChg>
        <pc:grpChg chg="mod">
          <ac:chgData name="Pierie F, Frank" userId="36331533-03dd-46b6-8d8a-21867d89439c" providerId="ADAL" clId="{96676D6F-32A4-45FA-84F8-469CAB8EBF2B}" dt="2024-12-21T15:27:32.542" v="1666" actId="1035"/>
          <ac:grpSpMkLst>
            <pc:docMk/>
            <pc:sldMk cId="4232116596" sldId="266"/>
            <ac:grpSpMk id="972" creationId="{CCBF5702-2329-B57F-0225-91D19B50A140}"/>
          </ac:grpSpMkLst>
        </pc:grpChg>
        <pc:grpChg chg="mod">
          <ac:chgData name="Pierie F, Frank" userId="36331533-03dd-46b6-8d8a-21867d89439c" providerId="ADAL" clId="{96676D6F-32A4-45FA-84F8-469CAB8EBF2B}" dt="2024-12-21T15:27:32.542" v="1666" actId="1035"/>
          <ac:grpSpMkLst>
            <pc:docMk/>
            <pc:sldMk cId="4232116596" sldId="266"/>
            <ac:grpSpMk id="973" creationId="{238C8431-FD23-E228-BDE8-C351B410B09B}"/>
          </ac:grpSpMkLst>
        </pc:grpChg>
        <pc:grpChg chg="add mod">
          <ac:chgData name="Pierie F, Frank" userId="36331533-03dd-46b6-8d8a-21867d89439c" providerId="ADAL" clId="{96676D6F-32A4-45FA-84F8-469CAB8EBF2B}" dt="2024-12-21T15:27:32.542" v="1666" actId="1035"/>
          <ac:grpSpMkLst>
            <pc:docMk/>
            <pc:sldMk cId="4232116596" sldId="266"/>
            <ac:grpSpMk id="1053" creationId="{BDC50029-6007-21C6-4AAA-8EF659C05AA1}"/>
          </ac:grpSpMkLst>
        </pc:grp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5" creationId="{26652E9F-7DFF-9EE3-C7BA-C956944680C0}"/>
          </ac:picMkLst>
        </pc:picChg>
        <pc:picChg chg="add mod">
          <ac:chgData name="Pierie F, Frank" userId="36331533-03dd-46b6-8d8a-21867d89439c" providerId="ADAL" clId="{96676D6F-32A4-45FA-84F8-469CAB8EBF2B}" dt="2024-12-21T15:28:57.848" v="1667" actId="1037"/>
          <ac:picMkLst>
            <pc:docMk/>
            <pc:sldMk cId="4232116596" sldId="266"/>
            <ac:picMk id="8" creationId="{A206EFED-5706-06F9-66F6-97DF96C8CEB7}"/>
          </ac:picMkLst>
        </pc:pic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550" creationId="{96BA282B-92A7-2EF7-A688-A833CB07F437}"/>
          </ac:picMkLst>
        </pc:pic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551" creationId="{E40943BB-776B-A089-709D-99F113CD2C7A}"/>
          </ac:picMkLst>
        </pc:picChg>
        <pc:picChg chg="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759" creationId="{E720F121-BBD2-4541-830B-07168D33743F}"/>
          </ac:picMkLst>
        </pc:picChg>
        <pc:picChg chg="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818" creationId="{4A10D2FE-5999-4F31-BD10-AFADC3F524D4}"/>
          </ac:picMkLst>
        </pc:pic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902" creationId="{B7EC0BF5-6FEA-421A-A521-95348D3856A7}"/>
          </ac:picMkLst>
        </pc:pic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918" creationId="{732E8F5F-CB45-C549-6927-7B698D947DDD}"/>
          </ac:picMkLst>
        </pc:picChg>
        <pc:picChg chg="add mod">
          <ac:chgData name="Pierie F, Frank" userId="36331533-03dd-46b6-8d8a-21867d89439c" providerId="ADAL" clId="{96676D6F-32A4-45FA-84F8-469CAB8EBF2B}" dt="2024-12-21T15:28:57.848" v="1667" actId="1037"/>
          <ac:picMkLst>
            <pc:docMk/>
            <pc:sldMk cId="4232116596" sldId="266"/>
            <ac:picMk id="920" creationId="{77305AE6-E90B-C89E-B832-96CF136AA4A4}"/>
          </ac:picMkLst>
        </pc:picChg>
        <pc:picChg chg="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960" creationId="{1B28016F-2B8A-44E7-8134-259E36A1978C}"/>
          </ac:picMkLst>
        </pc:picChg>
        <pc:picChg chg="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977" creationId="{5A66AC35-4770-0994-1BA3-43D09A5A41E9}"/>
          </ac:picMkLst>
        </pc:picChg>
        <pc:picChg chg="add mod modCrop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1015" creationId="{3E432ADD-A4C2-9C3B-3721-3DAC74E9D923}"/>
          </ac:picMkLst>
        </pc:picChg>
        <pc:picChg chg="add mod">
          <ac:chgData name="Pierie F, Frank" userId="36331533-03dd-46b6-8d8a-21867d89439c" providerId="ADAL" clId="{96676D6F-32A4-45FA-84F8-469CAB8EBF2B}" dt="2024-12-21T15:27:32.542" v="1666" actId="1035"/>
          <ac:picMkLst>
            <pc:docMk/>
            <pc:sldMk cId="4232116596" sldId="266"/>
            <ac:picMk id="1017" creationId="{0B0417DD-F114-8480-9435-6DEBFED05593}"/>
          </ac:picMkLst>
        </pc:picChg>
      </pc:sldChg>
    </pc:docChg>
  </pc:docChgLst>
  <pc:docChgLst>
    <pc:chgData name="Pierie F, Frank" userId="36331533-03dd-46b6-8d8a-21867d89439c" providerId="ADAL" clId="{581B6183-9165-489D-BE1A-BFD53C75C4CE}"/>
    <pc:docChg chg="undo custSel modSld">
      <pc:chgData name="Pierie F, Frank" userId="36331533-03dd-46b6-8d8a-21867d89439c" providerId="ADAL" clId="{581B6183-9165-489D-BE1A-BFD53C75C4CE}" dt="2025-03-07T15:07:53.395" v="37" actId="1076"/>
      <pc:docMkLst>
        <pc:docMk/>
      </pc:docMkLst>
      <pc:sldChg chg="addSp delSp modSp mod">
        <pc:chgData name="Pierie F, Frank" userId="36331533-03dd-46b6-8d8a-21867d89439c" providerId="ADAL" clId="{581B6183-9165-489D-BE1A-BFD53C75C4CE}" dt="2025-03-07T15:07:53.395" v="37" actId="1076"/>
        <pc:sldMkLst>
          <pc:docMk/>
          <pc:sldMk cId="4232116596" sldId="266"/>
        </pc:sldMkLst>
        <pc:spChg chg="add del">
          <ac:chgData name="Pierie F, Frank" userId="36331533-03dd-46b6-8d8a-21867d89439c" providerId="ADAL" clId="{581B6183-9165-489D-BE1A-BFD53C75C4CE}" dt="2025-03-07T15:06:51.788" v="4" actId="478"/>
          <ac:spMkLst>
            <pc:docMk/>
            <pc:sldMk cId="4232116596" sldId="266"/>
            <ac:spMk id="758" creationId="{7E1C2E48-5630-9181-3416-C30AD2B4D92D}"/>
          </ac:spMkLst>
        </pc:spChg>
        <pc:spChg chg="mod">
          <ac:chgData name="Pierie F, Frank" userId="36331533-03dd-46b6-8d8a-21867d89439c" providerId="ADAL" clId="{581B6183-9165-489D-BE1A-BFD53C75C4CE}" dt="2025-03-07T15:06:24.305" v="0" actId="1035"/>
          <ac:spMkLst>
            <pc:docMk/>
            <pc:sldMk cId="4232116596" sldId="266"/>
            <ac:spMk id="762" creationId="{B2E323B7-811F-DD40-92E8-081D6FCA4670}"/>
          </ac:spMkLst>
        </pc:spChg>
        <pc:spChg chg="add del">
          <ac:chgData name="Pierie F, Frank" userId="36331533-03dd-46b6-8d8a-21867d89439c" providerId="ADAL" clId="{581B6183-9165-489D-BE1A-BFD53C75C4CE}" dt="2025-03-07T15:06:51.389" v="3" actId="478"/>
          <ac:spMkLst>
            <pc:docMk/>
            <pc:sldMk cId="4232116596" sldId="266"/>
            <ac:spMk id="932" creationId="{ACA33D2F-4E81-AEAC-7371-B515C514A5F8}"/>
          </ac:spMkLst>
        </pc:spChg>
        <pc:picChg chg="add mod">
          <ac:chgData name="Pierie F, Frank" userId="36331533-03dd-46b6-8d8a-21867d89439c" providerId="ADAL" clId="{581B6183-9165-489D-BE1A-BFD53C75C4CE}" dt="2025-03-07T15:07:48.073" v="35" actId="1035"/>
          <ac:picMkLst>
            <pc:docMk/>
            <pc:sldMk cId="4232116596" sldId="266"/>
            <ac:picMk id="15" creationId="{D002BD60-B4C2-8CCD-EE05-4F2D8A56D2AD}"/>
          </ac:picMkLst>
        </pc:picChg>
        <pc:picChg chg="mod">
          <ac:chgData name="Pierie F, Frank" userId="36331533-03dd-46b6-8d8a-21867d89439c" providerId="ADAL" clId="{581B6183-9165-489D-BE1A-BFD53C75C4CE}" dt="2025-03-07T15:07:53.395" v="37" actId="1076"/>
          <ac:picMkLst>
            <pc:docMk/>
            <pc:sldMk cId="4232116596" sldId="266"/>
            <ac:picMk id="802" creationId="{91A29CE5-69A5-73FB-A3AB-9A8A76619453}"/>
          </ac:picMkLst>
        </pc:picChg>
        <pc:cxnChg chg="mod">
          <ac:chgData name="Pierie F, Frank" userId="36331533-03dd-46b6-8d8a-21867d89439c" providerId="ADAL" clId="{581B6183-9165-489D-BE1A-BFD53C75C4CE}" dt="2025-03-07T15:07:50.537" v="36" actId="14100"/>
          <ac:cxnSpMkLst>
            <pc:docMk/>
            <pc:sldMk cId="4232116596" sldId="266"/>
            <ac:cxnSpMk id="799" creationId="{9BD566DC-2EA9-0CE6-0D75-A749E484B519}"/>
          </ac:cxnSpMkLst>
        </pc:cxnChg>
      </pc:sldChg>
    </pc:docChg>
  </pc:docChgLst>
  <pc:docChgLst>
    <pc:chgData name="Pierie F, Frank" userId="36331533-03dd-46b6-8d8a-21867d89439c" providerId="ADAL" clId="{EB4EF996-8C4D-456E-8173-9915521628A2}"/>
    <pc:docChg chg="undo custSel modSld">
      <pc:chgData name="Pierie F, Frank" userId="36331533-03dd-46b6-8d8a-21867d89439c" providerId="ADAL" clId="{EB4EF996-8C4D-456E-8173-9915521628A2}" dt="2025-02-02T12:56:20.498" v="402" actId="478"/>
      <pc:docMkLst>
        <pc:docMk/>
      </pc:docMkLst>
      <pc:sldChg chg="addSp delSp modSp mod">
        <pc:chgData name="Pierie F, Frank" userId="36331533-03dd-46b6-8d8a-21867d89439c" providerId="ADAL" clId="{EB4EF996-8C4D-456E-8173-9915521628A2}" dt="2025-02-02T12:56:20.498" v="402" actId="478"/>
        <pc:sldMkLst>
          <pc:docMk/>
          <pc:sldMk cId="4232116596" sldId="266"/>
        </pc:sldMkLst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1" creationId="{AF505287-C771-1920-A8F6-19D010D3AA40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3" creationId="{09971E5E-F2E0-D440-8351-F7BEEB3F1759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4" creationId="{B7A5E79A-DC66-E3CB-3B11-0FE932873F7F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5" creationId="{F500DC45-9A38-C8A4-1A61-B7D010B0097D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6" creationId="{A2B389F9-D88E-41AD-AFF1-FD4DB2EFF840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7" creationId="{3AC8130D-F67C-665A-58E9-9DFA9DE05DD9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08" creationId="{26C94831-29E3-7949-CC87-27738324A6C2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36" creationId="{766FF53A-3296-E326-C172-A4F54CC61A6E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38" creationId="{009ECA68-F77B-052D-A5EA-C8C2EDD0AF48}"/>
          </ac:spMkLst>
        </pc:spChg>
        <pc:spChg chg="mod">
          <ac:chgData name="Pierie F, Frank" userId="36331533-03dd-46b6-8d8a-21867d89439c" providerId="ADAL" clId="{EB4EF996-8C4D-456E-8173-9915521628A2}" dt="2025-01-17T09:08:24.889" v="4" actId="1076"/>
          <ac:spMkLst>
            <pc:docMk/>
            <pc:sldMk cId="4232116596" sldId="266"/>
            <ac:spMk id="539" creationId="{CF02CC6E-9EB7-1800-DD02-FB48307F9129}"/>
          </ac:spMkLst>
        </pc:spChg>
        <pc:spChg chg="mod">
          <ac:chgData name="Pierie F, Frank" userId="36331533-03dd-46b6-8d8a-21867d89439c" providerId="ADAL" clId="{EB4EF996-8C4D-456E-8173-9915521628A2}" dt="2025-01-17T09:08:39.861" v="5" actId="1076"/>
          <ac:spMkLst>
            <pc:docMk/>
            <pc:sldMk cId="4232116596" sldId="266"/>
            <ac:spMk id="764" creationId="{692DB3B0-8B9D-BE7C-D9FC-B684FB63E20E}"/>
          </ac:spMkLst>
        </pc:spChg>
        <pc:spChg chg="mod">
          <ac:chgData name="Pierie F, Frank" userId="36331533-03dd-46b6-8d8a-21867d89439c" providerId="ADAL" clId="{EB4EF996-8C4D-456E-8173-9915521628A2}" dt="2025-01-17T09:08:48.745" v="6" actId="14100"/>
          <ac:spMkLst>
            <pc:docMk/>
            <pc:sldMk cId="4232116596" sldId="266"/>
            <ac:spMk id="820" creationId="{3EC0030D-009A-8590-CB25-64BBE0780F2B}"/>
          </ac:spMkLst>
        </pc:spChg>
        <pc:grpChg chg="mod">
          <ac:chgData name="Pierie F, Frank" userId="36331533-03dd-46b6-8d8a-21867d89439c" providerId="ADAL" clId="{EB4EF996-8C4D-456E-8173-9915521628A2}" dt="2025-01-29T13:27:44.280" v="277" actId="1076"/>
          <ac:grpSpMkLst>
            <pc:docMk/>
            <pc:sldMk cId="4232116596" sldId="266"/>
            <ac:grpSpMk id="39" creationId="{ECE20D93-B426-57E8-E24C-627797FD04B9}"/>
          </ac:grpSpMkLst>
        </pc:grpChg>
      </pc:sldChg>
    </pc:docChg>
  </pc:docChgLst>
  <pc:docChgLst>
    <pc:chgData name="Pierie F, Frank" userId="36331533-03dd-46b6-8d8a-21867d89439c" providerId="ADAL" clId="{2A40312F-7EDE-4A35-99CB-BE737D5F4CB4}"/>
    <pc:docChg chg="custSel modSld modNotesMaster modHandout">
      <pc:chgData name="Pierie F, Frank" userId="36331533-03dd-46b6-8d8a-21867d89439c" providerId="ADAL" clId="{2A40312F-7EDE-4A35-99CB-BE737D5F4CB4}" dt="2025-01-16T13:58:49.654" v="24" actId="14100"/>
      <pc:docMkLst>
        <pc:docMk/>
      </pc:docMkLst>
      <pc:sldChg chg="delSp modSp mod">
        <pc:chgData name="Pierie F, Frank" userId="36331533-03dd-46b6-8d8a-21867d89439c" providerId="ADAL" clId="{2A40312F-7EDE-4A35-99CB-BE737D5F4CB4}" dt="2025-01-16T13:58:49.654" v="24" actId="14100"/>
        <pc:sldMkLst>
          <pc:docMk/>
          <pc:sldMk cId="4232116596" sldId="266"/>
        </pc:sldMkLst>
        <pc:spChg chg="mod">
          <ac:chgData name="Pierie F, Frank" userId="36331533-03dd-46b6-8d8a-21867d89439c" providerId="ADAL" clId="{2A40312F-7EDE-4A35-99CB-BE737D5F4CB4}" dt="2025-01-16T13:55:20.093" v="4" actId="20577"/>
          <ac:spMkLst>
            <pc:docMk/>
            <pc:sldMk cId="4232116596" sldId="266"/>
            <ac:spMk id="495" creationId="{6156AFA1-6633-3925-C4A7-604F43BA822A}"/>
          </ac:spMkLst>
        </pc:spChg>
        <pc:spChg chg="mod">
          <ac:chgData name="Pierie F, Frank" userId="36331533-03dd-46b6-8d8a-21867d89439c" providerId="ADAL" clId="{2A40312F-7EDE-4A35-99CB-BE737D5F4CB4}" dt="2025-01-16T13:58:49.654" v="24" actId="14100"/>
          <ac:spMkLst>
            <pc:docMk/>
            <pc:sldMk cId="4232116596" sldId="266"/>
            <ac:spMk id="498" creationId="{981ADC23-7B70-F94C-B612-44DB4A94F87E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499" creationId="{82408DA5-C101-BDAF-8E28-3852DEEA7D94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0" creationId="{C060EF8C-4982-397B-FE4E-073F535A6E6D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1" creationId="{AF505287-C771-1920-A8F6-19D010D3AA40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2" creationId="{A476A1DC-480A-D0FC-720A-F349E9B852DE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3" creationId="{09971E5E-F2E0-D440-8351-F7BEEB3F1759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4" creationId="{B7A5E79A-DC66-E3CB-3B11-0FE932873F7F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5" creationId="{F500DC45-9A38-C8A4-1A61-B7D010B0097D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6" creationId="{A2B389F9-D88E-41AD-AFF1-FD4DB2EFF840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7" creationId="{3AC8130D-F67C-665A-58E9-9DFA9DE05DD9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08" creationId="{26C94831-29E3-7949-CC87-27738324A6C2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35" creationId="{F94114A7-957F-1B27-9BD7-3A7D55391BFD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36" creationId="{766FF53A-3296-E326-C172-A4F54CC61A6E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37" creationId="{30A84560-8F93-DEB9-C370-3FE323971211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38" creationId="{009ECA68-F77B-052D-A5EA-C8C2EDD0AF48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39" creationId="{CF02CC6E-9EB7-1800-DD02-FB48307F9129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540" creationId="{BF6E03AB-7E16-0DE4-D2B2-F0A6B358E008}"/>
          </ac:spMkLst>
        </pc:spChg>
        <pc:spChg chg="mod">
          <ac:chgData name="Pierie F, Frank" userId="36331533-03dd-46b6-8d8a-21867d89439c" providerId="ADAL" clId="{2A40312F-7EDE-4A35-99CB-BE737D5F4CB4}" dt="2025-01-16T13:58:35.695" v="23" actId="1036"/>
          <ac:spMkLst>
            <pc:docMk/>
            <pc:sldMk cId="4232116596" sldId="266"/>
            <ac:spMk id="764" creationId="{692DB3B0-8B9D-BE7C-D9FC-B684FB63E20E}"/>
          </ac:spMkLst>
        </pc:spChg>
        <pc:spChg chg="mod">
          <ac:chgData name="Pierie F, Frank" userId="36331533-03dd-46b6-8d8a-21867d89439c" providerId="ADAL" clId="{2A40312F-7EDE-4A35-99CB-BE737D5F4CB4}" dt="2025-01-16T13:58:16.582" v="6" actId="14100"/>
          <ac:spMkLst>
            <pc:docMk/>
            <pc:sldMk cId="4232116596" sldId="266"/>
            <ac:spMk id="820" creationId="{3EC0030D-009A-8590-CB25-64BBE0780F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434999" cy="733108"/>
          </a:xfrm>
          <a:prstGeom prst="rect">
            <a:avLst/>
          </a:prstGeom>
        </p:spPr>
        <p:txBody>
          <a:bodyPr vert="horz" lIns="137549" tIns="68774" rIns="137549" bIns="68774" rtlCol="0"/>
          <a:lstStyle>
            <a:lvl1pPr algn="l">
              <a:defRPr sz="19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7" y="4"/>
            <a:ext cx="4434999" cy="733108"/>
          </a:xfrm>
          <a:prstGeom prst="rect">
            <a:avLst/>
          </a:prstGeom>
        </p:spPr>
        <p:txBody>
          <a:bodyPr vert="horz" lIns="137549" tIns="68774" rIns="137549" bIns="68774" rtlCol="0"/>
          <a:lstStyle>
            <a:lvl1pPr algn="r">
              <a:defRPr sz="1900"/>
            </a:lvl1pPr>
          </a:lstStyle>
          <a:p>
            <a:fld id="{CDFA675B-25F2-4BAA-9FA4-D04E8E2185A7}" type="datetimeFigureOut">
              <a:rPr lang="nl-NL" smtClean="0"/>
              <a:t>7-3-2025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926500"/>
            <a:ext cx="4434999" cy="733108"/>
          </a:xfrm>
          <a:prstGeom prst="rect">
            <a:avLst/>
          </a:prstGeom>
        </p:spPr>
        <p:txBody>
          <a:bodyPr vert="horz" lIns="137549" tIns="68774" rIns="137549" bIns="68774" rtlCol="0" anchor="b"/>
          <a:lstStyle>
            <a:lvl1pPr algn="l">
              <a:defRPr sz="19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7" y="13926500"/>
            <a:ext cx="4434999" cy="733108"/>
          </a:xfrm>
          <a:prstGeom prst="rect">
            <a:avLst/>
          </a:prstGeom>
        </p:spPr>
        <p:txBody>
          <a:bodyPr vert="horz" lIns="137549" tIns="68774" rIns="137549" bIns="68774" rtlCol="0" anchor="b"/>
          <a:lstStyle>
            <a:lvl1pPr algn="r">
              <a:defRPr sz="1900"/>
            </a:lvl1pPr>
          </a:lstStyle>
          <a:p>
            <a:fld id="{6B65B335-BE51-464D-82EE-AAD4B55B952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807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5055" cy="732374"/>
          </a:xfrm>
          <a:prstGeom prst="rect">
            <a:avLst/>
          </a:prstGeom>
        </p:spPr>
        <p:txBody>
          <a:bodyPr vert="horz" lIns="94424" tIns="47214" rIns="94424" bIns="472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900" y="2"/>
            <a:ext cx="4435055" cy="732374"/>
          </a:xfrm>
          <a:prstGeom prst="rect">
            <a:avLst/>
          </a:prstGeom>
        </p:spPr>
        <p:txBody>
          <a:bodyPr vert="horz" lIns="94424" tIns="47214" rIns="94424" bIns="47214" rtlCol="0"/>
          <a:lstStyle>
            <a:lvl1pPr algn="r">
              <a:defRPr sz="1200"/>
            </a:lvl1pPr>
          </a:lstStyle>
          <a:p>
            <a:fld id="{4B13A514-B4A7-49EB-9C6B-F918FC7EA5E8}" type="datetimeFigureOut">
              <a:rPr lang="nl-NL" smtClean="0"/>
              <a:t>7-3-2025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3413" y="1100138"/>
            <a:ext cx="3887787" cy="5499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4" tIns="47214" rIns="94424" bIns="4721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2965" y="6964076"/>
            <a:ext cx="8188684" cy="6597887"/>
          </a:xfrm>
          <a:prstGeom prst="rect">
            <a:avLst/>
          </a:prstGeom>
        </p:spPr>
        <p:txBody>
          <a:bodyPr vert="horz" lIns="94424" tIns="47214" rIns="94424" bIns="472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926521"/>
            <a:ext cx="4435055" cy="732374"/>
          </a:xfrm>
          <a:prstGeom prst="rect">
            <a:avLst/>
          </a:prstGeom>
        </p:spPr>
        <p:txBody>
          <a:bodyPr vert="horz" lIns="94424" tIns="47214" rIns="94424" bIns="472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900" y="13926521"/>
            <a:ext cx="4435055" cy="732374"/>
          </a:xfrm>
          <a:prstGeom prst="rect">
            <a:avLst/>
          </a:prstGeom>
        </p:spPr>
        <p:txBody>
          <a:bodyPr vert="horz" lIns="94424" tIns="47214" rIns="94424" bIns="47214" rtlCol="0" anchor="b"/>
          <a:lstStyle>
            <a:lvl1pPr algn="r">
              <a:defRPr sz="1200"/>
            </a:lvl1pPr>
          </a:lstStyle>
          <a:p>
            <a:fld id="{9C3EA1E3-D849-4BD8-9A49-2AA258C2AE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8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pp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6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41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5.png"/><Relationship Id="rId21" Type="http://schemas.openxmlformats.org/officeDocument/2006/relationships/image" Target="../media/image20.png"/><Relationship Id="rId34" Type="http://schemas.microsoft.com/office/2007/relationships/hdphoto" Target="../media/hdphoto3.wdp"/><Relationship Id="rId42" Type="http://schemas.openxmlformats.org/officeDocument/2006/relationships/image" Target="../media/image38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microsoft.com/office/2007/relationships/hdphoto" Target="../media/hdphoto2.wdp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microsoft.com/office/2007/relationships/hdphoto" Target="../media/hdphoto1.wdp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ijl: omlaag 2920">
            <a:extLst>
              <a:ext uri="{FF2B5EF4-FFF2-40B4-BE49-F238E27FC236}">
                <a16:creationId xmlns:a16="http://schemas.microsoft.com/office/drawing/2014/main" id="{D6676145-DAAD-9C06-73B6-00CE63CD64BD}"/>
              </a:ext>
            </a:extLst>
          </p:cNvPr>
          <p:cNvSpPr/>
          <p:nvPr/>
        </p:nvSpPr>
        <p:spPr>
          <a:xfrm rot="16200000">
            <a:off x="9414496" y="8509756"/>
            <a:ext cx="1310000" cy="1356007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>
            <a:extLst>
              <a:ext uri="{FF2B5EF4-FFF2-40B4-BE49-F238E27FC236}">
                <a16:creationId xmlns:a16="http://schemas.microsoft.com/office/drawing/2014/main" id="{E9367380-0F2D-735D-07A6-E90B243532D5}"/>
              </a:ext>
            </a:extLst>
          </p:cNvPr>
          <p:cNvSpPr/>
          <p:nvPr/>
        </p:nvSpPr>
        <p:spPr>
          <a:xfrm rot="10800000">
            <a:off x="4266780" y="7901586"/>
            <a:ext cx="5103491" cy="252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6" name="Picture 12" descr="Premium Vector | Diesel generator logo icon symbolillustration design  template">
            <a:extLst>
              <a:ext uri="{FF2B5EF4-FFF2-40B4-BE49-F238E27FC236}">
                <a16:creationId xmlns:a16="http://schemas.microsoft.com/office/drawing/2014/main" id="{C90736D5-C4E1-2FE1-5CCD-DB63218D8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1818"/>
          <a:stretch/>
        </p:blipFill>
        <p:spPr bwMode="auto">
          <a:xfrm>
            <a:off x="6927863" y="8461903"/>
            <a:ext cx="2338766" cy="18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" name="Pijl: omlaag 2920">
            <a:extLst>
              <a:ext uri="{FF2B5EF4-FFF2-40B4-BE49-F238E27FC236}">
                <a16:creationId xmlns:a16="http://schemas.microsoft.com/office/drawing/2014/main" id="{B0EEA167-EF51-A27E-5523-5AA790DC70D3}"/>
              </a:ext>
            </a:extLst>
          </p:cNvPr>
          <p:cNvSpPr/>
          <p:nvPr/>
        </p:nvSpPr>
        <p:spPr>
          <a:xfrm rot="16200000">
            <a:off x="17078916" y="8529601"/>
            <a:ext cx="1256451" cy="1356006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Pijl: omlaag 2920">
            <a:extLst>
              <a:ext uri="{FF2B5EF4-FFF2-40B4-BE49-F238E27FC236}">
                <a16:creationId xmlns:a16="http://schemas.microsoft.com/office/drawing/2014/main" id="{7EF5516F-42C8-3ADD-69E8-3B4ABB2E2CDA}"/>
              </a:ext>
            </a:extLst>
          </p:cNvPr>
          <p:cNvSpPr/>
          <p:nvPr/>
        </p:nvSpPr>
        <p:spPr>
          <a:xfrm rot="16200000">
            <a:off x="20784043" y="8485320"/>
            <a:ext cx="1256451" cy="1311315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937">
            <a:extLst>
              <a:ext uri="{FF2B5EF4-FFF2-40B4-BE49-F238E27FC236}">
                <a16:creationId xmlns:a16="http://schemas.microsoft.com/office/drawing/2014/main" id="{D427EDC0-2D13-083A-4830-855BBE06FE74}"/>
              </a:ext>
            </a:extLst>
          </p:cNvPr>
          <p:cNvSpPr/>
          <p:nvPr/>
        </p:nvSpPr>
        <p:spPr>
          <a:xfrm rot="10800000">
            <a:off x="18430893" y="4160620"/>
            <a:ext cx="2520000" cy="252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Rectangle 937">
            <a:extLst>
              <a:ext uri="{FF2B5EF4-FFF2-40B4-BE49-F238E27FC236}">
                <a16:creationId xmlns:a16="http://schemas.microsoft.com/office/drawing/2014/main" id="{667FFB49-2343-0EC5-9490-2C68D275E3C3}"/>
              </a:ext>
            </a:extLst>
          </p:cNvPr>
          <p:cNvSpPr/>
          <p:nvPr/>
        </p:nvSpPr>
        <p:spPr>
          <a:xfrm rot="10800000">
            <a:off x="18430893" y="6642623"/>
            <a:ext cx="2520000" cy="377896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0" name="Picture 8" descr="2,600+ Fertilizer Icon Flat Graphic Design Stock Illustrations,  Royalty-Free Vector Graphics &amp; Clip Art - iStock">
            <a:extLst>
              <a:ext uri="{FF2B5EF4-FFF2-40B4-BE49-F238E27FC236}">
                <a16:creationId xmlns:a16="http://schemas.microsoft.com/office/drawing/2014/main" id="{945AE4FE-0537-8D9A-74D6-5070CB78E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20353" r="17883" b="20353"/>
          <a:stretch/>
        </p:blipFill>
        <p:spPr bwMode="auto">
          <a:xfrm>
            <a:off x="18481409" y="7953359"/>
            <a:ext cx="2423736" cy="24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5" name="TextBox 784">
            <a:extLst>
              <a:ext uri="{FF2B5EF4-FFF2-40B4-BE49-F238E27FC236}">
                <a16:creationId xmlns:a16="http://schemas.microsoft.com/office/drawing/2014/main" id="{951CD40E-5E9D-DEF3-65E9-EF0E6D97F1B2}"/>
              </a:ext>
            </a:extLst>
          </p:cNvPr>
          <p:cNvSpPr txBox="1"/>
          <p:nvPr/>
        </p:nvSpPr>
        <p:spPr>
          <a:xfrm>
            <a:off x="18449308" y="6642622"/>
            <a:ext cx="252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/>
              <a:t>Upgrading digestate</a:t>
            </a:r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36DE8D3A-A650-D060-5057-B9B338C8F821}"/>
              </a:ext>
            </a:extLst>
          </p:cNvPr>
          <p:cNvSpPr txBox="1"/>
          <p:nvPr/>
        </p:nvSpPr>
        <p:spPr>
          <a:xfrm>
            <a:off x="18430893" y="4673050"/>
            <a:ext cx="252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/>
              <a:t>Upgrader</a:t>
            </a:r>
          </a:p>
          <a:p>
            <a:pPr algn="ctr"/>
            <a:r>
              <a:rPr lang="en-US" sz="4000" b="1" dirty="0"/>
              <a:t>unit</a:t>
            </a:r>
            <a:endParaRPr lang="en-US" sz="4000" b="1" noProof="0" dirty="0"/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id="{AEF63D1F-9569-2F25-BF8F-0AF349C7ECB2}"/>
              </a:ext>
            </a:extLst>
          </p:cNvPr>
          <p:cNvSpPr/>
          <p:nvPr/>
        </p:nvSpPr>
        <p:spPr>
          <a:xfrm rot="5400000">
            <a:off x="26603126" y="4856290"/>
            <a:ext cx="2509491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FERTILIZER EXPORT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id="{BC33FD60-8691-BD3C-B684-32CDED77DFF1}"/>
              </a:ext>
            </a:extLst>
          </p:cNvPr>
          <p:cNvSpPr/>
          <p:nvPr/>
        </p:nvSpPr>
        <p:spPr>
          <a:xfrm rot="5400000">
            <a:off x="26575897" y="8631315"/>
            <a:ext cx="2592288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DIGESTATE PROCESSING</a:t>
            </a:r>
          </a:p>
        </p:txBody>
      </p:sp>
      <p:sp>
        <p:nvSpPr>
          <p:cNvPr id="774" name="Arrow: Pentagon 773">
            <a:extLst>
              <a:ext uri="{FF2B5EF4-FFF2-40B4-BE49-F238E27FC236}">
                <a16:creationId xmlns:a16="http://schemas.microsoft.com/office/drawing/2014/main" id="{5FEF18FE-2953-1A53-9AB8-03CC8B7A02C7}"/>
              </a:ext>
            </a:extLst>
          </p:cNvPr>
          <p:cNvSpPr/>
          <p:nvPr/>
        </p:nvSpPr>
        <p:spPr>
          <a:xfrm rot="16200000">
            <a:off x="27820511" y="35468109"/>
            <a:ext cx="2592288" cy="1107554"/>
          </a:xfrm>
          <a:prstGeom prst="homePlate">
            <a:avLst>
              <a:gd name="adj" fmla="val 2867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Pijl: omlaag 2920">
            <a:extLst>
              <a:ext uri="{FF2B5EF4-FFF2-40B4-BE49-F238E27FC236}">
                <a16:creationId xmlns:a16="http://schemas.microsoft.com/office/drawing/2014/main" id="{FD3FA226-C43E-46FC-32F4-B0C016163FFE}"/>
              </a:ext>
            </a:extLst>
          </p:cNvPr>
          <p:cNvSpPr/>
          <p:nvPr/>
        </p:nvSpPr>
        <p:spPr>
          <a:xfrm rot="10800000">
            <a:off x="25311518" y="6733954"/>
            <a:ext cx="1256451" cy="1731900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Pijl: omlaag 2920">
            <a:extLst>
              <a:ext uri="{FF2B5EF4-FFF2-40B4-BE49-F238E27FC236}">
                <a16:creationId xmlns:a16="http://schemas.microsoft.com/office/drawing/2014/main" id="{BD8EA078-067E-E1E5-1EB3-0F0C1E5BDDCF}"/>
              </a:ext>
            </a:extLst>
          </p:cNvPr>
          <p:cNvSpPr/>
          <p:nvPr/>
        </p:nvSpPr>
        <p:spPr>
          <a:xfrm rot="10800000">
            <a:off x="22797174" y="6733954"/>
            <a:ext cx="1256451" cy="1731900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Pijl: omlaag 2920">
            <a:extLst>
              <a:ext uri="{FF2B5EF4-FFF2-40B4-BE49-F238E27FC236}">
                <a16:creationId xmlns:a16="http://schemas.microsoft.com/office/drawing/2014/main" id="{0C74CE8A-DFAB-FEA1-1176-C4FC4AF09105}"/>
              </a:ext>
            </a:extLst>
          </p:cNvPr>
          <p:cNvSpPr/>
          <p:nvPr/>
        </p:nvSpPr>
        <p:spPr>
          <a:xfrm rot="10800000">
            <a:off x="14584364" y="6733954"/>
            <a:ext cx="1256451" cy="1789934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3EC0030D-009A-8590-CB25-64BBE0780F2B}"/>
              </a:ext>
            </a:extLst>
          </p:cNvPr>
          <p:cNvSpPr/>
          <p:nvPr/>
        </p:nvSpPr>
        <p:spPr>
          <a:xfrm>
            <a:off x="1907459" y="11110659"/>
            <a:ext cx="25113847" cy="24069637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3F3461A2-1538-BBE6-B83F-D41B4E60EA4E}"/>
              </a:ext>
            </a:extLst>
          </p:cNvPr>
          <p:cNvSpPr/>
          <p:nvPr/>
        </p:nvSpPr>
        <p:spPr>
          <a:xfrm rot="10800000">
            <a:off x="7723164" y="37594945"/>
            <a:ext cx="18738868" cy="900000"/>
          </a:xfrm>
          <a:prstGeom prst="rect">
            <a:avLst/>
          </a:prstGeom>
          <a:gradFill>
            <a:gsLst>
              <a:gs pos="0">
                <a:srgbClr val="9D0505"/>
              </a:gs>
              <a:gs pos="46000">
                <a:srgbClr val="ACD3A7"/>
              </a:gs>
              <a:gs pos="24000">
                <a:srgbClr val="DC6D30"/>
              </a:gs>
              <a:gs pos="100000">
                <a:srgbClr val="58A33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id="{AFE04B4B-6F3B-C003-29DC-380A7344CA09}"/>
              </a:ext>
            </a:extLst>
          </p:cNvPr>
          <p:cNvSpPr/>
          <p:nvPr/>
        </p:nvSpPr>
        <p:spPr>
          <a:xfrm rot="16200000">
            <a:off x="13816278" y="18679952"/>
            <a:ext cx="30600755" cy="900000"/>
          </a:xfrm>
          <a:prstGeom prst="rect">
            <a:avLst/>
          </a:prstGeom>
          <a:gradFill>
            <a:gsLst>
              <a:gs pos="0">
                <a:srgbClr val="B0CA7C"/>
              </a:gs>
              <a:gs pos="59000">
                <a:srgbClr val="49A07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18" name="Picture 282">
            <a:extLst>
              <a:ext uri="{FF2B5EF4-FFF2-40B4-BE49-F238E27FC236}">
                <a16:creationId xmlns:a16="http://schemas.microsoft.com/office/drawing/2014/main" id="{4A10D2FE-5999-4F31-BD10-AFADC3F52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45" y="17867841"/>
            <a:ext cx="9897955" cy="10091282"/>
          </a:xfrm>
          <a:prstGeom prst="rect">
            <a:avLst/>
          </a:prstGeom>
        </p:spPr>
      </p:pic>
      <p:grpSp>
        <p:nvGrpSpPr>
          <p:cNvPr id="959" name="Group 958">
            <a:extLst>
              <a:ext uri="{FF2B5EF4-FFF2-40B4-BE49-F238E27FC236}">
                <a16:creationId xmlns:a16="http://schemas.microsoft.com/office/drawing/2014/main" id="{58D3A59E-20FA-4AC2-8AA7-711868B8B922}"/>
              </a:ext>
            </a:extLst>
          </p:cNvPr>
          <p:cNvGrpSpPr>
            <a:grpSpLocks noChangeAspect="1"/>
          </p:cNvGrpSpPr>
          <p:nvPr/>
        </p:nvGrpSpPr>
        <p:grpSpPr>
          <a:xfrm>
            <a:off x="1187740" y="35333518"/>
            <a:ext cx="3240000" cy="3240000"/>
            <a:chOff x="717205" y="34028602"/>
            <a:chExt cx="4020728" cy="4320000"/>
          </a:xfrm>
        </p:grpSpPr>
        <p:pic>
          <p:nvPicPr>
            <p:cNvPr id="960" name="Picture 959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1B28016F-2B8A-44E7-8134-259E36A1978C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05" y="34028602"/>
              <a:ext cx="4020728" cy="4320000"/>
            </a:xfrm>
            <a:prstGeom prst="rect">
              <a:avLst/>
            </a:prstGeom>
          </p:spPr>
        </p:pic>
        <p:sp>
          <p:nvSpPr>
            <p:cNvPr id="961" name="TextBox 960">
              <a:extLst>
                <a:ext uri="{FF2B5EF4-FFF2-40B4-BE49-F238E27FC236}">
                  <a16:creationId xmlns:a16="http://schemas.microsoft.com/office/drawing/2014/main" id="{C5972DA8-B584-4D38-A9E0-5570614F5EE4}"/>
                </a:ext>
              </a:extLst>
            </p:cNvPr>
            <p:cNvSpPr txBox="1"/>
            <p:nvPr/>
          </p:nvSpPr>
          <p:spPr>
            <a:xfrm>
              <a:off x="1781817" y="36389483"/>
              <a:ext cx="197316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00B050"/>
                  </a:solidFill>
                </a:rPr>
                <a:t>START</a:t>
              </a:r>
            </a:p>
          </p:txBody>
        </p:sp>
        <p:sp>
          <p:nvSpPr>
            <p:cNvPr id="962" name="TextBox 961">
              <a:extLst>
                <a:ext uri="{FF2B5EF4-FFF2-40B4-BE49-F238E27FC236}">
                  <a16:creationId xmlns:a16="http://schemas.microsoft.com/office/drawing/2014/main" id="{BF668638-7136-4D8C-A43D-36F7C107A2F5}"/>
                </a:ext>
              </a:extLst>
            </p:cNvPr>
            <p:cNvSpPr txBox="1"/>
            <p:nvPr/>
          </p:nvSpPr>
          <p:spPr>
            <a:xfrm>
              <a:off x="2339456" y="35045334"/>
              <a:ext cx="1115757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b="1" dirty="0"/>
                <a:t>0</a:t>
              </a:r>
            </a:p>
          </p:txBody>
        </p:sp>
      </p:grpSp>
      <p:sp>
        <p:nvSpPr>
          <p:cNvPr id="453" name="Rectangle 452">
            <a:extLst>
              <a:ext uri="{FF2B5EF4-FFF2-40B4-BE49-F238E27FC236}">
                <a16:creationId xmlns:a16="http://schemas.microsoft.com/office/drawing/2014/main" id="{D6837398-E723-D442-6383-0A9AFECAA867}"/>
              </a:ext>
            </a:extLst>
          </p:cNvPr>
          <p:cNvSpPr/>
          <p:nvPr/>
        </p:nvSpPr>
        <p:spPr>
          <a:xfrm rot="16200000">
            <a:off x="-14997776" y="18683176"/>
            <a:ext cx="32406551" cy="900000"/>
          </a:xfrm>
          <a:prstGeom prst="rect">
            <a:avLst/>
          </a:prstGeom>
          <a:gradFill>
            <a:gsLst>
              <a:gs pos="0">
                <a:srgbClr val="B8D7A2"/>
              </a:gs>
              <a:gs pos="100000">
                <a:srgbClr val="F4A26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FEA15D59-ED6D-94A4-5EB3-CA8588133BD1}"/>
              </a:ext>
            </a:extLst>
          </p:cNvPr>
          <p:cNvSpPr/>
          <p:nvPr/>
        </p:nvSpPr>
        <p:spPr>
          <a:xfrm rot="5400000">
            <a:off x="755827" y="128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F5F46A00-D3AD-88CB-8A0A-780879A99ED5}"/>
              </a:ext>
            </a:extLst>
          </p:cNvPr>
          <p:cNvSpPr/>
          <p:nvPr/>
        </p:nvSpPr>
        <p:spPr>
          <a:xfrm rot="5400000">
            <a:off x="755827" y="137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6DDADF9-4047-CE0C-3B0A-F99F2B194529}"/>
              </a:ext>
            </a:extLst>
          </p:cNvPr>
          <p:cNvSpPr/>
          <p:nvPr/>
        </p:nvSpPr>
        <p:spPr>
          <a:xfrm rot="5400000">
            <a:off x="755827" y="146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E653D15D-F0B7-BA17-DBAB-7A2CB94475D5}"/>
              </a:ext>
            </a:extLst>
          </p:cNvPr>
          <p:cNvSpPr/>
          <p:nvPr/>
        </p:nvSpPr>
        <p:spPr>
          <a:xfrm rot="5400000">
            <a:off x="755827" y="155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514E6EFD-8158-276C-EB00-C5F8E713BCAF}"/>
              </a:ext>
            </a:extLst>
          </p:cNvPr>
          <p:cNvSpPr/>
          <p:nvPr/>
        </p:nvSpPr>
        <p:spPr>
          <a:xfrm rot="5400000">
            <a:off x="755827" y="164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CEE15CFA-4DE3-4E19-D690-3BD1E7637E01}"/>
              </a:ext>
            </a:extLst>
          </p:cNvPr>
          <p:cNvSpPr/>
          <p:nvPr/>
        </p:nvSpPr>
        <p:spPr>
          <a:xfrm rot="5400000">
            <a:off x="755827" y="173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8665F361-DFBC-D113-FE19-612CA2165578}"/>
              </a:ext>
            </a:extLst>
          </p:cNvPr>
          <p:cNvSpPr/>
          <p:nvPr/>
        </p:nvSpPr>
        <p:spPr>
          <a:xfrm rot="5400000">
            <a:off x="755827" y="182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97F8CC16-5F65-9AE3-5126-0C373AB7B3D0}"/>
              </a:ext>
            </a:extLst>
          </p:cNvPr>
          <p:cNvSpPr/>
          <p:nvPr/>
        </p:nvSpPr>
        <p:spPr>
          <a:xfrm rot="5400000">
            <a:off x="755827" y="191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74B60BE6-0BDE-077A-8512-BDFC62CDE6F6}"/>
              </a:ext>
            </a:extLst>
          </p:cNvPr>
          <p:cNvSpPr/>
          <p:nvPr/>
        </p:nvSpPr>
        <p:spPr>
          <a:xfrm rot="5400000">
            <a:off x="755828" y="200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B5683920-94BC-BC73-3798-16B7C8C74720}"/>
              </a:ext>
            </a:extLst>
          </p:cNvPr>
          <p:cNvSpPr/>
          <p:nvPr/>
        </p:nvSpPr>
        <p:spPr>
          <a:xfrm rot="5400000">
            <a:off x="755828" y="209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39729F97-CA11-B680-50C3-B687D562B785}"/>
              </a:ext>
            </a:extLst>
          </p:cNvPr>
          <p:cNvSpPr/>
          <p:nvPr/>
        </p:nvSpPr>
        <p:spPr>
          <a:xfrm rot="5400000">
            <a:off x="755828" y="218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35B5E114-83C8-CE27-B4F8-62446FAEF0FC}"/>
              </a:ext>
            </a:extLst>
          </p:cNvPr>
          <p:cNvSpPr/>
          <p:nvPr/>
        </p:nvSpPr>
        <p:spPr>
          <a:xfrm rot="5400000">
            <a:off x="755828" y="227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CC34521-CC67-2189-C1EB-343D22F90AC7}"/>
              </a:ext>
            </a:extLst>
          </p:cNvPr>
          <p:cNvSpPr/>
          <p:nvPr/>
        </p:nvSpPr>
        <p:spPr>
          <a:xfrm rot="5400000">
            <a:off x="755828" y="236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BF75DA74-F730-4451-84D1-13423A6CD4E5}"/>
              </a:ext>
            </a:extLst>
          </p:cNvPr>
          <p:cNvSpPr/>
          <p:nvPr/>
        </p:nvSpPr>
        <p:spPr>
          <a:xfrm rot="5400000">
            <a:off x="755828" y="245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4CF37CC5-F61D-4099-C305-FE1A6F810659}"/>
              </a:ext>
            </a:extLst>
          </p:cNvPr>
          <p:cNvSpPr/>
          <p:nvPr/>
        </p:nvSpPr>
        <p:spPr>
          <a:xfrm rot="5400000">
            <a:off x="755828" y="254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698553F1-DB91-5877-AB9A-332DCE19F1CD}"/>
              </a:ext>
            </a:extLst>
          </p:cNvPr>
          <p:cNvSpPr/>
          <p:nvPr/>
        </p:nvSpPr>
        <p:spPr>
          <a:xfrm rot="5400000">
            <a:off x="755828" y="263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016E66B8-D065-C292-5B56-23187424602C}"/>
              </a:ext>
            </a:extLst>
          </p:cNvPr>
          <p:cNvSpPr/>
          <p:nvPr/>
        </p:nvSpPr>
        <p:spPr>
          <a:xfrm rot="5400000">
            <a:off x="755501" y="272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BC1CF305-CD88-24B4-5A99-6CC4D9104834}"/>
              </a:ext>
            </a:extLst>
          </p:cNvPr>
          <p:cNvSpPr/>
          <p:nvPr/>
        </p:nvSpPr>
        <p:spPr>
          <a:xfrm rot="5400000">
            <a:off x="755501" y="281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F2372A9B-FBCB-A80A-01EA-C44D73C03CEC}"/>
              </a:ext>
            </a:extLst>
          </p:cNvPr>
          <p:cNvSpPr/>
          <p:nvPr/>
        </p:nvSpPr>
        <p:spPr>
          <a:xfrm rot="5400000">
            <a:off x="755501" y="290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A22E557B-4746-62F3-5DED-BFE84CB63D6A}"/>
              </a:ext>
            </a:extLst>
          </p:cNvPr>
          <p:cNvSpPr/>
          <p:nvPr/>
        </p:nvSpPr>
        <p:spPr>
          <a:xfrm rot="5400000">
            <a:off x="755501" y="299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36AEB160-7741-7EB0-80E0-43406C0D2721}"/>
              </a:ext>
            </a:extLst>
          </p:cNvPr>
          <p:cNvSpPr/>
          <p:nvPr/>
        </p:nvSpPr>
        <p:spPr>
          <a:xfrm rot="5400000">
            <a:off x="755501" y="308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F01247D-F6CA-3129-E9F4-6D699A94D9D3}"/>
              </a:ext>
            </a:extLst>
          </p:cNvPr>
          <p:cNvSpPr/>
          <p:nvPr/>
        </p:nvSpPr>
        <p:spPr>
          <a:xfrm rot="5400000">
            <a:off x="755501" y="317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E527E4D5-4992-7D3A-C9E7-AB216EAD7AA0}"/>
              </a:ext>
            </a:extLst>
          </p:cNvPr>
          <p:cNvSpPr/>
          <p:nvPr/>
        </p:nvSpPr>
        <p:spPr>
          <a:xfrm rot="5400000">
            <a:off x="755501" y="326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C45F1435-26FB-DE53-49AC-C46F7D7A00A5}"/>
              </a:ext>
            </a:extLst>
          </p:cNvPr>
          <p:cNvSpPr/>
          <p:nvPr/>
        </p:nvSpPr>
        <p:spPr>
          <a:xfrm rot="5400000">
            <a:off x="755501" y="335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E98BC48-ACF7-6479-91B8-68B15B3CEA20}"/>
              </a:ext>
            </a:extLst>
          </p:cNvPr>
          <p:cNvSpPr/>
          <p:nvPr/>
        </p:nvSpPr>
        <p:spPr>
          <a:xfrm rot="5400000">
            <a:off x="755501" y="34429738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4B50B712-6FA0-7F97-E218-49C8FFB5A50A}"/>
              </a:ext>
            </a:extLst>
          </p:cNvPr>
          <p:cNvSpPr/>
          <p:nvPr/>
        </p:nvSpPr>
        <p:spPr>
          <a:xfrm rot="5400000">
            <a:off x="755497" y="38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948D3713-68D2-DC9F-BA80-2E4CB33ED725}"/>
              </a:ext>
            </a:extLst>
          </p:cNvPr>
          <p:cNvSpPr/>
          <p:nvPr/>
        </p:nvSpPr>
        <p:spPr>
          <a:xfrm rot="5400000">
            <a:off x="755497" y="47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B1EA263-32C4-2C97-B18E-288A74632D3D}"/>
              </a:ext>
            </a:extLst>
          </p:cNvPr>
          <p:cNvSpPr/>
          <p:nvPr/>
        </p:nvSpPr>
        <p:spPr>
          <a:xfrm rot="5400000">
            <a:off x="755497" y="56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B4D3148C-A424-A912-9CA4-6B340485DD05}"/>
              </a:ext>
            </a:extLst>
          </p:cNvPr>
          <p:cNvSpPr/>
          <p:nvPr/>
        </p:nvSpPr>
        <p:spPr>
          <a:xfrm rot="5400000">
            <a:off x="755497" y="65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12ACA8D1-F0FF-9CD8-FC45-7DF94343C96C}"/>
              </a:ext>
            </a:extLst>
          </p:cNvPr>
          <p:cNvSpPr/>
          <p:nvPr/>
        </p:nvSpPr>
        <p:spPr>
          <a:xfrm rot="5400000">
            <a:off x="755497" y="74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DAB6B41D-1153-2A99-22EE-D8A3A4CB71CE}"/>
              </a:ext>
            </a:extLst>
          </p:cNvPr>
          <p:cNvSpPr/>
          <p:nvPr/>
        </p:nvSpPr>
        <p:spPr>
          <a:xfrm rot="5400000">
            <a:off x="755497" y="8335273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DAB45217-5099-9E2C-BAE7-9FC4A23B7E50}"/>
              </a:ext>
            </a:extLst>
          </p:cNvPr>
          <p:cNvSpPr/>
          <p:nvPr/>
        </p:nvSpPr>
        <p:spPr>
          <a:xfrm rot="5400000">
            <a:off x="755497" y="9235273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35564F02-D080-8F87-BBFE-8171CD41ADA9}"/>
              </a:ext>
            </a:extLst>
          </p:cNvPr>
          <p:cNvSpPr/>
          <p:nvPr/>
        </p:nvSpPr>
        <p:spPr>
          <a:xfrm rot="5400000">
            <a:off x="755498" y="10135273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70578175-E9D5-8F5C-719E-F1A6BA9F35A8}"/>
              </a:ext>
            </a:extLst>
          </p:cNvPr>
          <p:cNvSpPr/>
          <p:nvPr/>
        </p:nvSpPr>
        <p:spPr>
          <a:xfrm rot="5400000">
            <a:off x="755498" y="110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6156AFA1-6633-3925-C4A7-604F43BA822A}"/>
              </a:ext>
            </a:extLst>
          </p:cNvPr>
          <p:cNvSpPr/>
          <p:nvPr/>
        </p:nvSpPr>
        <p:spPr>
          <a:xfrm rot="5400000">
            <a:off x="755499" y="11929738"/>
            <a:ext cx="899672" cy="89999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7B4BBE-6795-8A03-7E13-28DEFAFB7DF6}"/>
              </a:ext>
            </a:extLst>
          </p:cNvPr>
          <p:cNvSpPr/>
          <p:nvPr/>
        </p:nvSpPr>
        <p:spPr>
          <a:xfrm>
            <a:off x="4839765" y="35353489"/>
            <a:ext cx="23406714" cy="900000"/>
          </a:xfrm>
          <a:prstGeom prst="rect">
            <a:avLst/>
          </a:prstGeom>
          <a:gradFill>
            <a:gsLst>
              <a:gs pos="0">
                <a:srgbClr val="DC6D30"/>
              </a:gs>
              <a:gs pos="100000">
                <a:srgbClr val="F4A26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810FBB-4862-6878-7D0C-6E0EEA2AF6D5}"/>
              </a:ext>
            </a:extLst>
          </p:cNvPr>
          <p:cNvSpPr/>
          <p:nvPr/>
        </p:nvSpPr>
        <p:spPr>
          <a:xfrm>
            <a:off x="264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8B2572-FA08-DB64-8D6D-CD386CA4C1E3}"/>
              </a:ext>
            </a:extLst>
          </p:cNvPr>
          <p:cNvSpPr/>
          <p:nvPr/>
        </p:nvSpPr>
        <p:spPr>
          <a:xfrm>
            <a:off x="255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7D1D60-ECC4-DBEE-1C0D-F05DE30F9B30}"/>
              </a:ext>
            </a:extLst>
          </p:cNvPr>
          <p:cNvSpPr/>
          <p:nvPr/>
        </p:nvSpPr>
        <p:spPr>
          <a:xfrm>
            <a:off x="246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1C949A-A83A-FFDD-7583-B8B9F54CFE53}"/>
              </a:ext>
            </a:extLst>
          </p:cNvPr>
          <p:cNvSpPr/>
          <p:nvPr/>
        </p:nvSpPr>
        <p:spPr>
          <a:xfrm>
            <a:off x="237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EA3DF4-99D7-98B2-03DC-C834174D9FCD}"/>
              </a:ext>
            </a:extLst>
          </p:cNvPr>
          <p:cNvSpPr/>
          <p:nvPr/>
        </p:nvSpPr>
        <p:spPr>
          <a:xfrm>
            <a:off x="228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B12B7B-D8EA-5A8D-CEBD-6F40B13CCDF9}"/>
              </a:ext>
            </a:extLst>
          </p:cNvPr>
          <p:cNvSpPr/>
          <p:nvPr/>
        </p:nvSpPr>
        <p:spPr>
          <a:xfrm>
            <a:off x="219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648F31-50D0-CB4D-9FBC-5C4A9F17A6CF}"/>
              </a:ext>
            </a:extLst>
          </p:cNvPr>
          <p:cNvSpPr/>
          <p:nvPr/>
        </p:nvSpPr>
        <p:spPr>
          <a:xfrm>
            <a:off x="210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9B5DF1-38E0-7376-B724-7B918EE2B6EE}"/>
              </a:ext>
            </a:extLst>
          </p:cNvPr>
          <p:cNvSpPr/>
          <p:nvPr/>
        </p:nvSpPr>
        <p:spPr>
          <a:xfrm>
            <a:off x="201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A6196B-F452-8E3E-7600-1A5BE3430A8C}"/>
              </a:ext>
            </a:extLst>
          </p:cNvPr>
          <p:cNvSpPr/>
          <p:nvPr/>
        </p:nvSpPr>
        <p:spPr>
          <a:xfrm>
            <a:off x="192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D38799-6CA5-B296-8A69-0DDA62C172D6}"/>
              </a:ext>
            </a:extLst>
          </p:cNvPr>
          <p:cNvSpPr/>
          <p:nvPr/>
        </p:nvSpPr>
        <p:spPr>
          <a:xfrm>
            <a:off x="183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7D3985-63AC-370A-674B-80DDA473BD76}"/>
              </a:ext>
            </a:extLst>
          </p:cNvPr>
          <p:cNvSpPr/>
          <p:nvPr/>
        </p:nvSpPr>
        <p:spPr>
          <a:xfrm>
            <a:off x="174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2EDB5-8F0F-EFC6-C351-3FD6DA62FE67}"/>
              </a:ext>
            </a:extLst>
          </p:cNvPr>
          <p:cNvSpPr/>
          <p:nvPr/>
        </p:nvSpPr>
        <p:spPr>
          <a:xfrm>
            <a:off x="165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10064F-9277-A0C1-6788-B510C12B0B27}"/>
              </a:ext>
            </a:extLst>
          </p:cNvPr>
          <p:cNvSpPr/>
          <p:nvPr/>
        </p:nvSpPr>
        <p:spPr>
          <a:xfrm>
            <a:off x="156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B7B7DC-9D76-2D86-0B3C-D58CB2F97571}"/>
              </a:ext>
            </a:extLst>
          </p:cNvPr>
          <p:cNvSpPr/>
          <p:nvPr/>
        </p:nvSpPr>
        <p:spPr>
          <a:xfrm>
            <a:off x="147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C20AD8-D541-F6DB-8E0F-258C3E506451}"/>
              </a:ext>
            </a:extLst>
          </p:cNvPr>
          <p:cNvSpPr/>
          <p:nvPr/>
        </p:nvSpPr>
        <p:spPr>
          <a:xfrm>
            <a:off x="138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4B7A852-9992-E962-90D8-2EBCF73DF620}"/>
              </a:ext>
            </a:extLst>
          </p:cNvPr>
          <p:cNvSpPr/>
          <p:nvPr/>
        </p:nvSpPr>
        <p:spPr>
          <a:xfrm>
            <a:off x="12940454" y="3535365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1CB7135-F0BC-3674-5426-9864918ABB01}"/>
              </a:ext>
            </a:extLst>
          </p:cNvPr>
          <p:cNvSpPr/>
          <p:nvPr/>
        </p:nvSpPr>
        <p:spPr>
          <a:xfrm>
            <a:off x="120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7A6710-2D95-96B3-F538-46412CD0468E}"/>
              </a:ext>
            </a:extLst>
          </p:cNvPr>
          <p:cNvSpPr/>
          <p:nvPr/>
        </p:nvSpPr>
        <p:spPr>
          <a:xfrm>
            <a:off x="111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87B465-81C0-9661-C95F-8E1DF25A6CFB}"/>
              </a:ext>
            </a:extLst>
          </p:cNvPr>
          <p:cNvSpPr/>
          <p:nvPr/>
        </p:nvSpPr>
        <p:spPr>
          <a:xfrm>
            <a:off x="102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-7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1D153E-8482-38A2-1032-53B28342247A}"/>
              </a:ext>
            </a:extLst>
          </p:cNvPr>
          <p:cNvSpPr/>
          <p:nvPr/>
        </p:nvSpPr>
        <p:spPr>
          <a:xfrm>
            <a:off x="93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103B91-F78C-0479-A830-EEFC724FA0C4}"/>
              </a:ext>
            </a:extLst>
          </p:cNvPr>
          <p:cNvSpPr/>
          <p:nvPr/>
        </p:nvSpPr>
        <p:spPr>
          <a:xfrm>
            <a:off x="84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681EAED-AC82-32D1-3DE4-F67BFC3872D2}"/>
              </a:ext>
            </a:extLst>
          </p:cNvPr>
          <p:cNvSpPr/>
          <p:nvPr/>
        </p:nvSpPr>
        <p:spPr>
          <a:xfrm>
            <a:off x="75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EDA88E9-3FE5-1AEE-776E-2C4B5A1D2AB0}"/>
              </a:ext>
            </a:extLst>
          </p:cNvPr>
          <p:cNvSpPr/>
          <p:nvPr/>
        </p:nvSpPr>
        <p:spPr>
          <a:xfrm>
            <a:off x="66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C1F62DCC-803E-85AA-A54C-C82BC6A6AF66}"/>
              </a:ext>
            </a:extLst>
          </p:cNvPr>
          <p:cNvSpPr/>
          <p:nvPr/>
        </p:nvSpPr>
        <p:spPr>
          <a:xfrm>
            <a:off x="57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24BB6F49-EAE1-03F3-D345-2AAFE499FE11}"/>
              </a:ext>
            </a:extLst>
          </p:cNvPr>
          <p:cNvSpPr/>
          <p:nvPr/>
        </p:nvSpPr>
        <p:spPr>
          <a:xfrm>
            <a:off x="4840454" y="35353325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D11AB692-AACB-C881-8232-1EC8F2427A9F}"/>
              </a:ext>
            </a:extLst>
          </p:cNvPr>
          <p:cNvSpPr/>
          <p:nvPr/>
        </p:nvSpPr>
        <p:spPr>
          <a:xfrm>
            <a:off x="27340454" y="3535365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-26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B0154DC4-CABB-1B44-9103-E73B5D47BBF9}"/>
              </a:ext>
            </a:extLst>
          </p:cNvPr>
          <p:cNvSpPr/>
          <p:nvPr/>
        </p:nvSpPr>
        <p:spPr>
          <a:xfrm>
            <a:off x="1542904" y="2938625"/>
            <a:ext cx="28009862" cy="900000"/>
          </a:xfrm>
          <a:prstGeom prst="rect">
            <a:avLst/>
          </a:prstGeom>
          <a:gradFill>
            <a:gsLst>
              <a:gs pos="0">
                <a:srgbClr val="B0CA7C"/>
              </a:gs>
              <a:gs pos="100000">
                <a:srgbClr val="B8D7A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AA94CCB1-06C2-05A8-0644-7E2032154025}"/>
              </a:ext>
            </a:extLst>
          </p:cNvPr>
          <p:cNvSpPr/>
          <p:nvPr/>
        </p:nvSpPr>
        <p:spPr>
          <a:xfrm>
            <a:off x="214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A7C7FAD5-F685-295C-80BF-A2FD2D3FD6F9}"/>
              </a:ext>
            </a:extLst>
          </p:cNvPr>
          <p:cNvSpPr/>
          <p:nvPr/>
        </p:nvSpPr>
        <p:spPr>
          <a:xfrm>
            <a:off x="205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CCDB9DB9-EAAB-4E70-D6F5-4597FBA08D0D}"/>
              </a:ext>
            </a:extLst>
          </p:cNvPr>
          <p:cNvSpPr/>
          <p:nvPr/>
        </p:nvSpPr>
        <p:spPr>
          <a:xfrm>
            <a:off x="196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6DF7D51A-4521-9009-D59B-B9245C3194F2}"/>
              </a:ext>
            </a:extLst>
          </p:cNvPr>
          <p:cNvSpPr/>
          <p:nvPr/>
        </p:nvSpPr>
        <p:spPr>
          <a:xfrm>
            <a:off x="187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1A3B1FB1-B2AE-1BB5-D770-5EE01C7CD17D}"/>
              </a:ext>
            </a:extLst>
          </p:cNvPr>
          <p:cNvSpPr/>
          <p:nvPr/>
        </p:nvSpPr>
        <p:spPr>
          <a:xfrm>
            <a:off x="178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5D9A33EB-0802-E75B-EB20-618E06FF0AA9}"/>
              </a:ext>
            </a:extLst>
          </p:cNvPr>
          <p:cNvSpPr/>
          <p:nvPr/>
        </p:nvSpPr>
        <p:spPr>
          <a:xfrm>
            <a:off x="169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CD56BB80-5477-553E-6FBE-27BE3EADFBBF}"/>
              </a:ext>
            </a:extLst>
          </p:cNvPr>
          <p:cNvSpPr/>
          <p:nvPr/>
        </p:nvSpPr>
        <p:spPr>
          <a:xfrm>
            <a:off x="160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F96B85FA-4FAB-4A78-462F-8ACE08E0B65E}"/>
              </a:ext>
            </a:extLst>
          </p:cNvPr>
          <p:cNvSpPr/>
          <p:nvPr/>
        </p:nvSpPr>
        <p:spPr>
          <a:xfrm>
            <a:off x="151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87CDA791-45EC-C3E2-1514-C214E99684AA}"/>
              </a:ext>
            </a:extLst>
          </p:cNvPr>
          <p:cNvSpPr/>
          <p:nvPr/>
        </p:nvSpPr>
        <p:spPr>
          <a:xfrm>
            <a:off x="142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5D6E4EE4-D5C4-C651-91FA-A764F76FD801}"/>
              </a:ext>
            </a:extLst>
          </p:cNvPr>
          <p:cNvSpPr/>
          <p:nvPr/>
        </p:nvSpPr>
        <p:spPr>
          <a:xfrm>
            <a:off x="133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36BAC511-68FF-BCD3-9B36-D62B98D46944}"/>
              </a:ext>
            </a:extLst>
          </p:cNvPr>
          <p:cNvSpPr/>
          <p:nvPr/>
        </p:nvSpPr>
        <p:spPr>
          <a:xfrm>
            <a:off x="124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9BC4A567-66D8-581E-608D-A158AE307170}"/>
              </a:ext>
            </a:extLst>
          </p:cNvPr>
          <p:cNvSpPr/>
          <p:nvPr/>
        </p:nvSpPr>
        <p:spPr>
          <a:xfrm>
            <a:off x="115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DC31D05C-3B32-23D6-FE58-00CD068F7BF5}"/>
              </a:ext>
            </a:extLst>
          </p:cNvPr>
          <p:cNvSpPr/>
          <p:nvPr/>
        </p:nvSpPr>
        <p:spPr>
          <a:xfrm>
            <a:off x="106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3FD356D7-5D47-B8AF-97D9-771EB20AA904}"/>
              </a:ext>
            </a:extLst>
          </p:cNvPr>
          <p:cNvSpPr/>
          <p:nvPr/>
        </p:nvSpPr>
        <p:spPr>
          <a:xfrm>
            <a:off x="97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7E426F7F-3B88-C920-61A7-7230E8591DA9}"/>
              </a:ext>
            </a:extLst>
          </p:cNvPr>
          <p:cNvSpPr/>
          <p:nvPr/>
        </p:nvSpPr>
        <p:spPr>
          <a:xfrm>
            <a:off x="88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93F20DFF-E5D1-BCAA-1147-79572DA40B35}"/>
              </a:ext>
            </a:extLst>
          </p:cNvPr>
          <p:cNvSpPr/>
          <p:nvPr/>
        </p:nvSpPr>
        <p:spPr>
          <a:xfrm>
            <a:off x="79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1A3F9F1D-5FBD-06F0-7093-5C9B3D0A88C0}"/>
              </a:ext>
            </a:extLst>
          </p:cNvPr>
          <p:cNvSpPr/>
          <p:nvPr/>
        </p:nvSpPr>
        <p:spPr>
          <a:xfrm>
            <a:off x="70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F50CF12D-DDA3-D8BC-E9A1-1D2AFE80CD61}"/>
              </a:ext>
            </a:extLst>
          </p:cNvPr>
          <p:cNvSpPr/>
          <p:nvPr/>
        </p:nvSpPr>
        <p:spPr>
          <a:xfrm>
            <a:off x="61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B6FC4AB6-9AB3-5873-A62F-34617E621490}"/>
              </a:ext>
            </a:extLst>
          </p:cNvPr>
          <p:cNvSpPr/>
          <p:nvPr/>
        </p:nvSpPr>
        <p:spPr>
          <a:xfrm>
            <a:off x="52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459E14A7-E02F-38E4-A8BB-4F28D0051353}"/>
              </a:ext>
            </a:extLst>
          </p:cNvPr>
          <p:cNvSpPr/>
          <p:nvPr/>
        </p:nvSpPr>
        <p:spPr>
          <a:xfrm>
            <a:off x="43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0FAAE5E3-C3AF-A687-6020-53B7B5F930EB}"/>
              </a:ext>
            </a:extLst>
          </p:cNvPr>
          <p:cNvSpPr/>
          <p:nvPr/>
        </p:nvSpPr>
        <p:spPr>
          <a:xfrm>
            <a:off x="34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0267C85D-D607-36DF-CAAC-DD1399EA769E}"/>
              </a:ext>
            </a:extLst>
          </p:cNvPr>
          <p:cNvSpPr/>
          <p:nvPr/>
        </p:nvSpPr>
        <p:spPr>
          <a:xfrm>
            <a:off x="2555333" y="2932024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E881B54D-FBFD-D295-FE88-241455C245B2}"/>
              </a:ext>
            </a:extLst>
          </p:cNvPr>
          <p:cNvSpPr/>
          <p:nvPr/>
        </p:nvSpPr>
        <p:spPr>
          <a:xfrm>
            <a:off x="1660742" y="2929900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07047970-D6DF-5B2C-5BE4-A80FDAD2FC38}"/>
              </a:ext>
            </a:extLst>
          </p:cNvPr>
          <p:cNvSpPr/>
          <p:nvPr/>
        </p:nvSpPr>
        <p:spPr>
          <a:xfrm>
            <a:off x="22355333" y="2932351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6E97C5FE-64FD-DDC8-9299-7BA2A54F3483}"/>
              </a:ext>
            </a:extLst>
          </p:cNvPr>
          <p:cNvSpPr/>
          <p:nvPr/>
        </p:nvSpPr>
        <p:spPr>
          <a:xfrm rot="5400000">
            <a:off x="755497" y="2929738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981ADC23-7B70-F94C-B612-44DB4A94F87E}"/>
              </a:ext>
            </a:extLst>
          </p:cNvPr>
          <p:cNvSpPr/>
          <p:nvPr/>
        </p:nvSpPr>
        <p:spPr>
          <a:xfrm rot="16200000">
            <a:off x="16988498" y="24091449"/>
            <a:ext cx="21623750" cy="900000"/>
          </a:xfrm>
          <a:prstGeom prst="rect">
            <a:avLst/>
          </a:prstGeom>
          <a:gradFill>
            <a:gsLst>
              <a:gs pos="100000">
                <a:srgbClr val="DC6D30"/>
              </a:gs>
              <a:gs pos="38000">
                <a:srgbClr val="9D05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82408DA5-C101-BDAF-8E28-3852DEEA7D94}"/>
              </a:ext>
            </a:extLst>
          </p:cNvPr>
          <p:cNvSpPr/>
          <p:nvPr/>
        </p:nvSpPr>
        <p:spPr>
          <a:xfrm rot="16200000">
            <a:off x="27340617" y="137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-50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C060EF8C-4982-397B-FE4E-073F535A6E6D}"/>
              </a:ext>
            </a:extLst>
          </p:cNvPr>
          <p:cNvSpPr/>
          <p:nvPr/>
        </p:nvSpPr>
        <p:spPr>
          <a:xfrm rot="16200000">
            <a:off x="27340617" y="146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-49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AF505287-C771-1920-A8F6-19D010D3AA40}"/>
              </a:ext>
            </a:extLst>
          </p:cNvPr>
          <p:cNvSpPr/>
          <p:nvPr/>
        </p:nvSpPr>
        <p:spPr>
          <a:xfrm rot="16200000">
            <a:off x="27340617" y="155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-48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A476A1DC-480A-D0FC-720A-F349E9B852DE}"/>
              </a:ext>
            </a:extLst>
          </p:cNvPr>
          <p:cNvSpPr/>
          <p:nvPr/>
        </p:nvSpPr>
        <p:spPr>
          <a:xfrm rot="16200000">
            <a:off x="27340617" y="164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-47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09971E5E-F2E0-D440-8351-F7BEEB3F1759}"/>
              </a:ext>
            </a:extLst>
          </p:cNvPr>
          <p:cNvSpPr/>
          <p:nvPr/>
        </p:nvSpPr>
        <p:spPr>
          <a:xfrm rot="16200000">
            <a:off x="27340617" y="173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-46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7A5E79A-DC66-E3CB-3B11-0FE932873F7F}"/>
              </a:ext>
            </a:extLst>
          </p:cNvPr>
          <p:cNvSpPr/>
          <p:nvPr/>
        </p:nvSpPr>
        <p:spPr>
          <a:xfrm rot="16200000">
            <a:off x="27340617" y="182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-45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500DC45-9A38-C8A4-1A61-B7D010B0097D}"/>
              </a:ext>
            </a:extLst>
          </p:cNvPr>
          <p:cNvSpPr/>
          <p:nvPr/>
        </p:nvSpPr>
        <p:spPr>
          <a:xfrm rot="16200000">
            <a:off x="27340617" y="191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A2B389F9-D88E-41AD-AFF1-FD4DB2EFF840}"/>
              </a:ext>
            </a:extLst>
          </p:cNvPr>
          <p:cNvSpPr/>
          <p:nvPr/>
        </p:nvSpPr>
        <p:spPr>
          <a:xfrm rot="16200000">
            <a:off x="27340617" y="200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-43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3AC8130D-F67C-665A-58E9-9DFA9DE05DD9}"/>
              </a:ext>
            </a:extLst>
          </p:cNvPr>
          <p:cNvSpPr/>
          <p:nvPr/>
        </p:nvSpPr>
        <p:spPr>
          <a:xfrm rot="16200000">
            <a:off x="27340618" y="209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26C94831-29E3-7949-CC87-27738324A6C2}"/>
              </a:ext>
            </a:extLst>
          </p:cNvPr>
          <p:cNvSpPr/>
          <p:nvPr/>
        </p:nvSpPr>
        <p:spPr>
          <a:xfrm rot="16200000">
            <a:off x="27340618" y="218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-41</a:t>
            </a: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F94114A7-957F-1B27-9BD7-3A7D55391BFD}"/>
              </a:ext>
            </a:extLst>
          </p:cNvPr>
          <p:cNvSpPr/>
          <p:nvPr/>
        </p:nvSpPr>
        <p:spPr>
          <a:xfrm rot="16200000">
            <a:off x="27340618" y="227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-40</a:t>
            </a: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766FF53A-3296-E326-C172-A4F54CC61A6E}"/>
              </a:ext>
            </a:extLst>
          </p:cNvPr>
          <p:cNvSpPr/>
          <p:nvPr/>
        </p:nvSpPr>
        <p:spPr>
          <a:xfrm rot="16200000">
            <a:off x="27340618" y="236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-39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30A84560-8F93-DEB9-C370-3FE323971211}"/>
              </a:ext>
            </a:extLst>
          </p:cNvPr>
          <p:cNvSpPr/>
          <p:nvPr/>
        </p:nvSpPr>
        <p:spPr>
          <a:xfrm rot="16200000">
            <a:off x="27340618" y="245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-38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009ECA68-F77B-052D-A5EA-C8C2EDD0AF48}"/>
              </a:ext>
            </a:extLst>
          </p:cNvPr>
          <p:cNvSpPr/>
          <p:nvPr/>
        </p:nvSpPr>
        <p:spPr>
          <a:xfrm rot="16200000">
            <a:off x="27340618" y="254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-37</a:t>
            </a: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CF02CC6E-9EB7-1800-DD02-FB48307F9129}"/>
              </a:ext>
            </a:extLst>
          </p:cNvPr>
          <p:cNvSpPr/>
          <p:nvPr/>
        </p:nvSpPr>
        <p:spPr>
          <a:xfrm rot="16200000">
            <a:off x="27340618" y="263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-36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BF6E03AB-7E16-0DE4-D2B2-F0A6B358E008}"/>
              </a:ext>
            </a:extLst>
          </p:cNvPr>
          <p:cNvSpPr/>
          <p:nvPr/>
        </p:nvSpPr>
        <p:spPr>
          <a:xfrm rot="16200000">
            <a:off x="27340618" y="27213286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-35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E755F57F-BEC1-9102-475B-5120CA3BAAE6}"/>
              </a:ext>
            </a:extLst>
          </p:cNvPr>
          <p:cNvSpPr/>
          <p:nvPr/>
        </p:nvSpPr>
        <p:spPr>
          <a:xfrm rot="16200000">
            <a:off x="27340454" y="280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-34</a:t>
            </a: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id="{912E29D6-2AC6-BA80-0373-F67A6C3B7DB4}"/>
              </a:ext>
            </a:extLst>
          </p:cNvPr>
          <p:cNvSpPr/>
          <p:nvPr/>
        </p:nvSpPr>
        <p:spPr>
          <a:xfrm rot="16200000">
            <a:off x="27340454" y="289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-33</a:t>
            </a: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id="{9807BDC6-2E9A-7C3D-2392-6FC1D4307670}"/>
              </a:ext>
            </a:extLst>
          </p:cNvPr>
          <p:cNvSpPr/>
          <p:nvPr/>
        </p:nvSpPr>
        <p:spPr>
          <a:xfrm rot="16200000">
            <a:off x="27340454" y="298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-32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98B3AE95-519F-583A-9BF6-5FE5E593C629}"/>
              </a:ext>
            </a:extLst>
          </p:cNvPr>
          <p:cNvSpPr/>
          <p:nvPr/>
        </p:nvSpPr>
        <p:spPr>
          <a:xfrm rot="16200000">
            <a:off x="27340454" y="307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-31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2E661A9C-C870-BEA2-4584-0E4AB42FB806}"/>
              </a:ext>
            </a:extLst>
          </p:cNvPr>
          <p:cNvSpPr/>
          <p:nvPr/>
        </p:nvSpPr>
        <p:spPr>
          <a:xfrm rot="16200000">
            <a:off x="27340454" y="316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-30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85F82DD8-60BC-A0F6-6E6A-3A13A7C4288E}"/>
              </a:ext>
            </a:extLst>
          </p:cNvPr>
          <p:cNvSpPr/>
          <p:nvPr/>
        </p:nvSpPr>
        <p:spPr>
          <a:xfrm rot="16200000">
            <a:off x="27340454" y="325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-29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8E4A215D-9E6A-A2C0-5C44-986741CF0D28}"/>
              </a:ext>
            </a:extLst>
          </p:cNvPr>
          <p:cNvSpPr/>
          <p:nvPr/>
        </p:nvSpPr>
        <p:spPr>
          <a:xfrm rot="16200000">
            <a:off x="27340454" y="33492621"/>
            <a:ext cx="90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-28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74CECD2F-6CB0-4F34-592E-71E260637E1A}"/>
              </a:ext>
            </a:extLst>
          </p:cNvPr>
          <p:cNvSpPr/>
          <p:nvPr/>
        </p:nvSpPr>
        <p:spPr>
          <a:xfrm rot="16200000">
            <a:off x="27310365" y="34422973"/>
            <a:ext cx="960704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-27</a:t>
            </a: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16AFE14B-9EC3-7E45-C36A-A3D5592199AD}"/>
              </a:ext>
            </a:extLst>
          </p:cNvPr>
          <p:cNvSpPr/>
          <p:nvPr/>
        </p:nvSpPr>
        <p:spPr>
          <a:xfrm>
            <a:off x="268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30930686-99B6-B13C-C887-4DF645C3F62D}"/>
              </a:ext>
            </a:extLst>
          </p:cNvPr>
          <p:cNvSpPr/>
          <p:nvPr/>
        </p:nvSpPr>
        <p:spPr>
          <a:xfrm>
            <a:off x="259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FD6C974A-57FB-33EF-5BF1-2FA803D5BAEB}"/>
              </a:ext>
            </a:extLst>
          </p:cNvPr>
          <p:cNvSpPr/>
          <p:nvPr/>
        </p:nvSpPr>
        <p:spPr>
          <a:xfrm>
            <a:off x="250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61213C37-1DA4-1390-0D5A-4B075EF8E4CB}"/>
              </a:ext>
            </a:extLst>
          </p:cNvPr>
          <p:cNvSpPr/>
          <p:nvPr/>
        </p:nvSpPr>
        <p:spPr>
          <a:xfrm>
            <a:off x="241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B2A15CA8-FA8B-0A6C-4AF9-E51F19232CFA}"/>
              </a:ext>
            </a:extLst>
          </p:cNvPr>
          <p:cNvSpPr/>
          <p:nvPr/>
        </p:nvSpPr>
        <p:spPr>
          <a:xfrm>
            <a:off x="232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FEB2AF21-1234-5277-21CC-9B16EFB0B3BC}"/>
              </a:ext>
            </a:extLst>
          </p:cNvPr>
          <p:cNvSpPr/>
          <p:nvPr/>
        </p:nvSpPr>
        <p:spPr>
          <a:xfrm>
            <a:off x="27755004" y="2931792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702C7F62-48F6-59DC-D92C-1C926DE0B02D}"/>
              </a:ext>
            </a:extLst>
          </p:cNvPr>
          <p:cNvSpPr/>
          <p:nvPr/>
        </p:nvSpPr>
        <p:spPr>
          <a:xfrm>
            <a:off x="28652766" y="2932024"/>
            <a:ext cx="900000" cy="8996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ECD379C0-5FEE-67CE-420E-C255AE7FE763}"/>
              </a:ext>
            </a:extLst>
          </p:cNvPr>
          <p:cNvSpPr/>
          <p:nvPr/>
        </p:nvSpPr>
        <p:spPr>
          <a:xfrm rot="16200000">
            <a:off x="28656550" y="218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54367B20-802E-C3A1-555D-391B9C5B4DA4}"/>
              </a:ext>
            </a:extLst>
          </p:cNvPr>
          <p:cNvSpPr/>
          <p:nvPr/>
        </p:nvSpPr>
        <p:spPr>
          <a:xfrm rot="16200000">
            <a:off x="28656550" y="209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ACB8FDF1-0105-773D-32C2-39BEFAAA4019}"/>
              </a:ext>
            </a:extLst>
          </p:cNvPr>
          <p:cNvSpPr/>
          <p:nvPr/>
        </p:nvSpPr>
        <p:spPr>
          <a:xfrm rot="16200000">
            <a:off x="28656550" y="200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FB45FA0C-AD75-69AA-31BC-72F814DF877A}"/>
              </a:ext>
            </a:extLst>
          </p:cNvPr>
          <p:cNvSpPr/>
          <p:nvPr/>
        </p:nvSpPr>
        <p:spPr>
          <a:xfrm rot="16200000">
            <a:off x="28656550" y="191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E5A14251-85EF-A2CA-BD74-1FD3D24D2C82}"/>
              </a:ext>
            </a:extLst>
          </p:cNvPr>
          <p:cNvSpPr/>
          <p:nvPr/>
        </p:nvSpPr>
        <p:spPr>
          <a:xfrm rot="16200000">
            <a:off x="28656550" y="182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926E8FE3-C541-D147-437F-455CE9407D14}"/>
              </a:ext>
            </a:extLst>
          </p:cNvPr>
          <p:cNvSpPr/>
          <p:nvPr/>
        </p:nvSpPr>
        <p:spPr>
          <a:xfrm rot="16200000">
            <a:off x="28656550" y="173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88CF3273-41BD-5A54-A240-8C07B0262061}"/>
              </a:ext>
            </a:extLst>
          </p:cNvPr>
          <p:cNvSpPr/>
          <p:nvPr/>
        </p:nvSpPr>
        <p:spPr>
          <a:xfrm rot="16200000">
            <a:off x="28656550" y="164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BC9F808B-3F38-71A9-9BCF-96D82BEAE5AF}"/>
              </a:ext>
            </a:extLst>
          </p:cNvPr>
          <p:cNvSpPr/>
          <p:nvPr/>
        </p:nvSpPr>
        <p:spPr>
          <a:xfrm rot="16200000">
            <a:off x="28656550" y="155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C193938A-4474-2FEC-D1E2-58112D603E69}"/>
              </a:ext>
            </a:extLst>
          </p:cNvPr>
          <p:cNvSpPr/>
          <p:nvPr/>
        </p:nvSpPr>
        <p:spPr>
          <a:xfrm rot="16200000">
            <a:off x="28656549" y="146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C70BDF3E-0466-006A-826E-1BB1D585612B}"/>
              </a:ext>
            </a:extLst>
          </p:cNvPr>
          <p:cNvSpPr/>
          <p:nvPr/>
        </p:nvSpPr>
        <p:spPr>
          <a:xfrm rot="16200000">
            <a:off x="28656549" y="137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79</a:t>
            </a: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120BB1B9-9606-F696-38DE-4B99672166BF}"/>
              </a:ext>
            </a:extLst>
          </p:cNvPr>
          <p:cNvSpPr/>
          <p:nvPr/>
        </p:nvSpPr>
        <p:spPr>
          <a:xfrm rot="16200000">
            <a:off x="28656549" y="128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78</a:t>
            </a: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05950C14-89AB-650B-4203-CF66167303C5}"/>
              </a:ext>
            </a:extLst>
          </p:cNvPr>
          <p:cNvSpPr/>
          <p:nvPr/>
        </p:nvSpPr>
        <p:spPr>
          <a:xfrm rot="16200000">
            <a:off x="28656549" y="119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29A9E28B-B675-75E2-BD19-C0A7EFFCEE08}"/>
              </a:ext>
            </a:extLst>
          </p:cNvPr>
          <p:cNvSpPr/>
          <p:nvPr/>
        </p:nvSpPr>
        <p:spPr>
          <a:xfrm rot="16200000">
            <a:off x="28656549" y="110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76</a:t>
            </a: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DBC0F187-3CA1-65BD-E347-5C82AE45A6EE}"/>
              </a:ext>
            </a:extLst>
          </p:cNvPr>
          <p:cNvSpPr/>
          <p:nvPr/>
        </p:nvSpPr>
        <p:spPr>
          <a:xfrm rot="16200000">
            <a:off x="28656549" y="101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FCF76142-32C3-71D1-F610-EEE00998ED07}"/>
              </a:ext>
            </a:extLst>
          </p:cNvPr>
          <p:cNvSpPr/>
          <p:nvPr/>
        </p:nvSpPr>
        <p:spPr>
          <a:xfrm rot="16200000">
            <a:off x="28656549" y="92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74</a:t>
            </a: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FDB7239B-1277-51A3-7363-ADF6FA64DE94}"/>
              </a:ext>
            </a:extLst>
          </p:cNvPr>
          <p:cNvSpPr/>
          <p:nvPr/>
        </p:nvSpPr>
        <p:spPr>
          <a:xfrm rot="16200000">
            <a:off x="28656549" y="83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73</a:t>
            </a: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44335DDA-33B2-FABA-3DEF-5CFEC99D2FBA}"/>
              </a:ext>
            </a:extLst>
          </p:cNvPr>
          <p:cNvSpPr/>
          <p:nvPr/>
        </p:nvSpPr>
        <p:spPr>
          <a:xfrm rot="16200000">
            <a:off x="28656880" y="308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2922289C-AF4A-8724-4A9A-2424E905CF83}"/>
              </a:ext>
            </a:extLst>
          </p:cNvPr>
          <p:cNvSpPr/>
          <p:nvPr/>
        </p:nvSpPr>
        <p:spPr>
          <a:xfrm rot="16200000">
            <a:off x="28656880" y="299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FCC167EC-6AE9-E5A1-76AF-5015147BF1E1}"/>
              </a:ext>
            </a:extLst>
          </p:cNvPr>
          <p:cNvSpPr/>
          <p:nvPr/>
        </p:nvSpPr>
        <p:spPr>
          <a:xfrm rot="16200000">
            <a:off x="28656880" y="290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74190014-2450-EFE7-E994-78F14F5BC6C9}"/>
              </a:ext>
            </a:extLst>
          </p:cNvPr>
          <p:cNvSpPr/>
          <p:nvPr/>
        </p:nvSpPr>
        <p:spPr>
          <a:xfrm rot="16200000">
            <a:off x="28656880" y="281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B70AB3CB-AA10-AD8F-CD26-F4C8A6FF76F6}"/>
              </a:ext>
            </a:extLst>
          </p:cNvPr>
          <p:cNvSpPr/>
          <p:nvPr/>
        </p:nvSpPr>
        <p:spPr>
          <a:xfrm rot="16200000">
            <a:off x="28656880" y="272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EE4B71BE-34B1-ECAA-BCB0-4D51FF798E80}"/>
              </a:ext>
            </a:extLst>
          </p:cNvPr>
          <p:cNvSpPr/>
          <p:nvPr/>
        </p:nvSpPr>
        <p:spPr>
          <a:xfrm rot="16200000">
            <a:off x="28656880" y="263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C4B7B00-67FF-4AE2-C7E6-1F5D13386B3E}"/>
              </a:ext>
            </a:extLst>
          </p:cNvPr>
          <p:cNvSpPr/>
          <p:nvPr/>
        </p:nvSpPr>
        <p:spPr>
          <a:xfrm rot="16200000">
            <a:off x="28656880" y="254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DED707B1-3524-1B26-721E-40483B4E4846}"/>
              </a:ext>
            </a:extLst>
          </p:cNvPr>
          <p:cNvSpPr/>
          <p:nvPr/>
        </p:nvSpPr>
        <p:spPr>
          <a:xfrm rot="16200000">
            <a:off x="28656879" y="245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A18AA4CC-1BD2-987E-5C6B-4AC52E808CCE}"/>
              </a:ext>
            </a:extLst>
          </p:cNvPr>
          <p:cNvSpPr/>
          <p:nvPr/>
        </p:nvSpPr>
        <p:spPr>
          <a:xfrm rot="16200000">
            <a:off x="28656879" y="236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324145C8-BD55-F8C4-F09E-E0E36F0F94DF}"/>
              </a:ext>
            </a:extLst>
          </p:cNvPr>
          <p:cNvSpPr/>
          <p:nvPr/>
        </p:nvSpPr>
        <p:spPr>
          <a:xfrm rot="16200000">
            <a:off x="28656879" y="22729412"/>
            <a:ext cx="899672" cy="89999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1103CFAA-ED8A-326A-3242-584473345E74}"/>
              </a:ext>
            </a:extLst>
          </p:cNvPr>
          <p:cNvSpPr/>
          <p:nvPr/>
        </p:nvSpPr>
        <p:spPr>
          <a:xfrm rot="16200000">
            <a:off x="28656880" y="317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0AF9E017-92BB-A5F6-A945-09572ED12022}"/>
              </a:ext>
            </a:extLst>
          </p:cNvPr>
          <p:cNvSpPr/>
          <p:nvPr/>
        </p:nvSpPr>
        <p:spPr>
          <a:xfrm rot="16200000">
            <a:off x="28656880" y="32629411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8E16C328-9F82-15E1-9D53-9B40B0639AF2}"/>
              </a:ext>
            </a:extLst>
          </p:cNvPr>
          <p:cNvSpPr/>
          <p:nvPr/>
        </p:nvSpPr>
        <p:spPr>
          <a:xfrm rot="16200000">
            <a:off x="28583464" y="33479587"/>
            <a:ext cx="1052152" cy="1152126"/>
          </a:xfrm>
          <a:prstGeom prst="rect">
            <a:avLst/>
          </a:prstGeom>
          <a:solidFill>
            <a:srgbClr val="49A078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08" name="Right Triangle 707">
            <a:extLst>
              <a:ext uri="{FF2B5EF4-FFF2-40B4-BE49-F238E27FC236}">
                <a16:creationId xmlns:a16="http://schemas.microsoft.com/office/drawing/2014/main" id="{1F5C3C15-A3D9-5D10-E951-E792696B6DCA}"/>
              </a:ext>
            </a:extLst>
          </p:cNvPr>
          <p:cNvSpPr/>
          <p:nvPr/>
        </p:nvSpPr>
        <p:spPr>
          <a:xfrm rot="10800000">
            <a:off x="3922757" y="35352566"/>
            <a:ext cx="917005" cy="899674"/>
          </a:xfrm>
          <a:prstGeom prst="rtTriangle">
            <a:avLst/>
          </a:prstGeom>
          <a:solidFill>
            <a:srgbClr val="F4A26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9" name="Right Triangle 708">
            <a:extLst>
              <a:ext uri="{FF2B5EF4-FFF2-40B4-BE49-F238E27FC236}">
                <a16:creationId xmlns:a16="http://schemas.microsoft.com/office/drawing/2014/main" id="{54BB072A-E6D2-8879-C968-784C10708C9F}"/>
              </a:ext>
            </a:extLst>
          </p:cNvPr>
          <p:cNvSpPr/>
          <p:nvPr/>
        </p:nvSpPr>
        <p:spPr>
          <a:xfrm rot="5400000">
            <a:off x="746829" y="35335487"/>
            <a:ext cx="917005" cy="899999"/>
          </a:xfrm>
          <a:prstGeom prst="rtTriangle">
            <a:avLst/>
          </a:prstGeom>
          <a:solidFill>
            <a:srgbClr val="F4A26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id="{EB7B5398-4F3C-0502-7791-BC9DD3F92329}"/>
              </a:ext>
            </a:extLst>
          </p:cNvPr>
          <p:cNvSpPr/>
          <p:nvPr/>
        </p:nvSpPr>
        <p:spPr>
          <a:xfrm>
            <a:off x="15289462" y="37594945"/>
            <a:ext cx="3600000" cy="90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0 - 100</a:t>
            </a: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708F72E6-4AD2-FE96-EC93-7235451A8E4A}"/>
              </a:ext>
            </a:extLst>
          </p:cNvPr>
          <p:cNvSpPr/>
          <p:nvPr/>
        </p:nvSpPr>
        <p:spPr>
          <a:xfrm>
            <a:off x="18884405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100 - 200</a:t>
            </a: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75F288A-B3EE-B4B0-4E8B-78041D5A23FF}"/>
              </a:ext>
            </a:extLst>
          </p:cNvPr>
          <p:cNvSpPr/>
          <p:nvPr/>
        </p:nvSpPr>
        <p:spPr>
          <a:xfrm>
            <a:off x="21404685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200 - 300</a:t>
            </a: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A5FA8230-4197-0279-00AC-60BF0F7FC66C}"/>
              </a:ext>
            </a:extLst>
          </p:cNvPr>
          <p:cNvSpPr/>
          <p:nvPr/>
        </p:nvSpPr>
        <p:spPr>
          <a:xfrm>
            <a:off x="23924965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300 - 400</a:t>
            </a: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D313ABFF-A7AC-C98C-607F-FB2EC347ACA8}"/>
              </a:ext>
            </a:extLst>
          </p:cNvPr>
          <p:cNvSpPr/>
          <p:nvPr/>
        </p:nvSpPr>
        <p:spPr>
          <a:xfrm>
            <a:off x="7723165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100 - 200</a:t>
            </a: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971629A8-CE3B-8AB5-0FE1-1FB40E6FF2AC}"/>
              </a:ext>
            </a:extLst>
          </p:cNvPr>
          <p:cNvSpPr/>
          <p:nvPr/>
        </p:nvSpPr>
        <p:spPr>
          <a:xfrm>
            <a:off x="10243445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200 - 300</a:t>
            </a: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BA179AAF-38F6-B2CF-A2D1-C388E0835328}"/>
              </a:ext>
            </a:extLst>
          </p:cNvPr>
          <p:cNvSpPr/>
          <p:nvPr/>
        </p:nvSpPr>
        <p:spPr>
          <a:xfrm>
            <a:off x="12745744" y="37594945"/>
            <a:ext cx="2520000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300 - 400</a:t>
            </a: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C3DD0321-9A8E-76CA-E2FC-09D9EE629EDB}"/>
              </a:ext>
            </a:extLst>
          </p:cNvPr>
          <p:cNvSpPr/>
          <p:nvPr/>
        </p:nvSpPr>
        <p:spPr>
          <a:xfrm>
            <a:off x="26440454" y="37595643"/>
            <a:ext cx="3126202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Does your score come above 100 place the pawn from [0-100] to [100-200] and start from 0 again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E4F5AC2E-9F2E-C745-D85D-18447AB7AD06}"/>
              </a:ext>
            </a:extLst>
          </p:cNvPr>
          <p:cNvSpPr/>
          <p:nvPr/>
        </p:nvSpPr>
        <p:spPr>
          <a:xfrm>
            <a:off x="4673669" y="37594945"/>
            <a:ext cx="3049494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tx1"/>
                </a:solidFill>
              </a:rPr>
              <a:t>Kom je onder de -50 zet je tweede pion dan een blokje naar links en begin weer bij 0 </a:t>
            </a:r>
          </a:p>
        </p:txBody>
      </p: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BDC50029-6007-21C6-4AAA-8EF659C05AA1}"/>
              </a:ext>
            </a:extLst>
          </p:cNvPr>
          <p:cNvGrpSpPr/>
          <p:nvPr/>
        </p:nvGrpSpPr>
        <p:grpSpPr>
          <a:xfrm>
            <a:off x="4554811" y="36521708"/>
            <a:ext cx="8496944" cy="940338"/>
            <a:chOff x="12728831" y="37343335"/>
            <a:chExt cx="8496944" cy="940338"/>
          </a:xfrm>
        </p:grpSpPr>
        <p:sp>
          <p:nvSpPr>
            <p:cNvPr id="957" name="TextBox 155">
              <a:extLst>
                <a:ext uri="{FF2B5EF4-FFF2-40B4-BE49-F238E27FC236}">
                  <a16:creationId xmlns:a16="http://schemas.microsoft.com/office/drawing/2014/main" id="{068F2BE4-F335-46D3-9583-BD174D304976}"/>
                </a:ext>
              </a:extLst>
            </p:cNvPr>
            <p:cNvSpPr txBox="1"/>
            <p:nvPr/>
          </p:nvSpPr>
          <p:spPr>
            <a:xfrm>
              <a:off x="12728831" y="37343335"/>
              <a:ext cx="7697559" cy="77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4400" b="1" dirty="0">
                  <a:solidFill>
                    <a:srgbClr val="00B050"/>
                  </a:solidFill>
                </a:rPr>
                <a:t>[We-Energy       </a:t>
              </a:r>
              <a:r>
                <a:rPr lang="en-US" sz="4400" b="1" dirty="0">
                  <a:solidFill>
                    <a:srgbClr val="49A078"/>
                  </a:solidFill>
                </a:rPr>
                <a:t>BIOMASS</a:t>
              </a:r>
              <a:r>
                <a:rPr lang="en-US" sz="4400" b="1" dirty="0">
                  <a:solidFill>
                    <a:srgbClr val="00B050"/>
                  </a:solidFill>
                </a:rPr>
                <a:t> Game]</a:t>
              </a:r>
            </a:p>
          </p:txBody>
        </p:sp>
        <p:sp>
          <p:nvSpPr>
            <p:cNvPr id="1019" name="TextBox 1018">
              <a:extLst>
                <a:ext uri="{FF2B5EF4-FFF2-40B4-BE49-F238E27FC236}">
                  <a16:creationId xmlns:a16="http://schemas.microsoft.com/office/drawing/2014/main" id="{9C35F576-A850-41F0-8EEB-758F9C3EEBBC}"/>
                </a:ext>
              </a:extLst>
            </p:cNvPr>
            <p:cNvSpPr txBox="1"/>
            <p:nvPr/>
          </p:nvSpPr>
          <p:spPr>
            <a:xfrm>
              <a:off x="17903276" y="38006674"/>
              <a:ext cx="1698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® We-Energy Game</a:t>
              </a:r>
            </a:p>
          </p:txBody>
        </p:sp>
        <p:pic>
          <p:nvPicPr>
            <p:cNvPr id="759" name="Picture 758">
              <a:extLst>
                <a:ext uri="{FF2B5EF4-FFF2-40B4-BE49-F238E27FC236}">
                  <a16:creationId xmlns:a16="http://schemas.microsoft.com/office/drawing/2014/main" id="{E720F121-BBD2-4541-830B-07168D337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07522" y="37406723"/>
              <a:ext cx="719589" cy="716916"/>
            </a:xfrm>
            <a:prstGeom prst="rect">
              <a:avLst/>
            </a:prstGeom>
          </p:spPr>
        </p:pic>
      </p:grpSp>
      <p:sp>
        <p:nvSpPr>
          <p:cNvPr id="764" name="Rectangle 763">
            <a:extLst>
              <a:ext uri="{FF2B5EF4-FFF2-40B4-BE49-F238E27FC236}">
                <a16:creationId xmlns:a16="http://schemas.microsoft.com/office/drawing/2014/main" id="{692DB3B0-8B9D-BE7C-D9FC-B684FB63E20E}"/>
              </a:ext>
            </a:extLst>
          </p:cNvPr>
          <p:cNvSpPr/>
          <p:nvPr/>
        </p:nvSpPr>
        <p:spPr>
          <a:xfrm rot="16200000">
            <a:off x="26480997" y="11970117"/>
            <a:ext cx="2618915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>
                <a:solidFill>
                  <a:schemeClr val="tx1"/>
                </a:solidFill>
              </a:rPr>
              <a:t>Start from 0 and move pawn in box [0-100] to [-50 - 0]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88AA3950-5664-0BB1-DD1F-FAAE80B65BF6}"/>
              </a:ext>
            </a:extLst>
          </p:cNvPr>
          <p:cNvSpPr txBox="1"/>
          <p:nvPr/>
        </p:nvSpPr>
        <p:spPr>
          <a:xfrm>
            <a:off x="3643916" y="13929072"/>
            <a:ext cx="22193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900" dirty="0">
                <a:solidFill>
                  <a:schemeClr val="bg1">
                    <a:lumMod val="85000"/>
                  </a:schemeClr>
                </a:solidFill>
              </a:rPr>
              <a:t>PLACE FOR MAP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43DF374E-E651-4F39-71F8-ED5D4D10D876}"/>
              </a:ext>
            </a:extLst>
          </p:cNvPr>
          <p:cNvSpPr txBox="1"/>
          <p:nvPr/>
        </p:nvSpPr>
        <p:spPr>
          <a:xfrm>
            <a:off x="3825386" y="29200317"/>
            <a:ext cx="22193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900" dirty="0">
                <a:solidFill>
                  <a:schemeClr val="bg1">
                    <a:lumMod val="85000"/>
                  </a:schemeClr>
                </a:solidFill>
              </a:rPr>
              <a:t>PLACE FOR MAP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38E73A-4885-E889-3A36-56034904E00F}"/>
              </a:ext>
            </a:extLst>
          </p:cNvPr>
          <p:cNvSpPr/>
          <p:nvPr/>
        </p:nvSpPr>
        <p:spPr>
          <a:xfrm rot="16200000">
            <a:off x="28655358" y="7431847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A64FFF-8A73-C8E9-3ED1-D866FBA6B44C}"/>
              </a:ext>
            </a:extLst>
          </p:cNvPr>
          <p:cNvSpPr/>
          <p:nvPr/>
        </p:nvSpPr>
        <p:spPr>
          <a:xfrm rot="16200000">
            <a:off x="28655358" y="6531847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3DB6A8-2A3B-A2CF-FD22-362D31B83BC4}"/>
              </a:ext>
            </a:extLst>
          </p:cNvPr>
          <p:cNvSpPr/>
          <p:nvPr/>
        </p:nvSpPr>
        <p:spPr>
          <a:xfrm rot="16200000">
            <a:off x="28655358" y="5631847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8746E-FB9C-DFAF-9B39-ABD6A7F55D86}"/>
              </a:ext>
            </a:extLst>
          </p:cNvPr>
          <p:cNvSpPr/>
          <p:nvPr/>
        </p:nvSpPr>
        <p:spPr>
          <a:xfrm rot="16200000">
            <a:off x="28655358" y="4731847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E8F4BA-1DB6-8C69-568C-7AB9CB33858A}"/>
              </a:ext>
            </a:extLst>
          </p:cNvPr>
          <p:cNvSpPr/>
          <p:nvPr/>
        </p:nvSpPr>
        <p:spPr>
          <a:xfrm rot="16200000">
            <a:off x="28655358" y="3831847"/>
            <a:ext cx="899673" cy="900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DA562-81D5-EDA5-E6C1-4CDE0CF7271F}"/>
              </a:ext>
            </a:extLst>
          </p:cNvPr>
          <p:cNvSpPr txBox="1"/>
          <p:nvPr/>
        </p:nvSpPr>
        <p:spPr>
          <a:xfrm>
            <a:off x="25509139" y="36373215"/>
            <a:ext cx="1880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Level </a:t>
            </a:r>
            <a:r>
              <a:rPr lang="en-US" sz="1600" b="1" dirty="0">
                <a:solidFill>
                  <a:schemeClr val="tx1"/>
                </a:solidFill>
              </a:rPr>
              <a:t>1-2</a:t>
            </a:r>
          </a:p>
          <a:p>
            <a:pPr algn="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We-Energy Game</a:t>
            </a:r>
          </a:p>
        </p:txBody>
      </p:sp>
      <p:sp>
        <p:nvSpPr>
          <p:cNvPr id="924" name="Rectangle 923">
            <a:extLst>
              <a:ext uri="{FF2B5EF4-FFF2-40B4-BE49-F238E27FC236}">
                <a16:creationId xmlns:a16="http://schemas.microsoft.com/office/drawing/2014/main" id="{67268AEB-9124-5D1D-CD6F-EFBBD45701A6}"/>
              </a:ext>
            </a:extLst>
          </p:cNvPr>
          <p:cNvSpPr/>
          <p:nvPr/>
        </p:nvSpPr>
        <p:spPr>
          <a:xfrm>
            <a:off x="22773115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>
            <a:extLst>
              <a:ext uri="{FF2B5EF4-FFF2-40B4-BE49-F238E27FC236}">
                <a16:creationId xmlns:a16="http://schemas.microsoft.com/office/drawing/2014/main" id="{CB8EDE5A-1BB5-5029-372A-330E6F760BD8}"/>
              </a:ext>
            </a:extLst>
          </p:cNvPr>
          <p:cNvSpPr/>
          <p:nvPr/>
        </p:nvSpPr>
        <p:spPr>
          <a:xfrm>
            <a:off x="20252835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>
            <a:extLst>
              <a:ext uri="{FF2B5EF4-FFF2-40B4-BE49-F238E27FC236}">
                <a16:creationId xmlns:a16="http://schemas.microsoft.com/office/drawing/2014/main" id="{A0C4EDC8-0ACB-CA88-B42C-BD62F5F4A75A}"/>
              </a:ext>
            </a:extLst>
          </p:cNvPr>
          <p:cNvSpPr/>
          <p:nvPr/>
        </p:nvSpPr>
        <p:spPr>
          <a:xfrm>
            <a:off x="17740906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E9718819-EB45-9108-4FC0-B64D53C6DEB0}"/>
              </a:ext>
            </a:extLst>
          </p:cNvPr>
          <p:cNvSpPr/>
          <p:nvPr/>
        </p:nvSpPr>
        <p:spPr>
          <a:xfrm>
            <a:off x="27042717" y="39048350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E20D93-B426-57E8-E24C-627797FD04B9}"/>
              </a:ext>
            </a:extLst>
          </p:cNvPr>
          <p:cNvGrpSpPr/>
          <p:nvPr/>
        </p:nvGrpSpPr>
        <p:grpSpPr>
          <a:xfrm>
            <a:off x="14635931" y="36341630"/>
            <a:ext cx="3917870" cy="1190694"/>
            <a:chOff x="30622586" y="35839304"/>
            <a:chExt cx="3917870" cy="1190694"/>
          </a:xfrm>
        </p:grpSpPr>
        <p:sp>
          <p:nvSpPr>
            <p:cNvPr id="971" name="Rectangle: Rounded Corners 970">
              <a:extLst>
                <a:ext uri="{FF2B5EF4-FFF2-40B4-BE49-F238E27FC236}">
                  <a16:creationId xmlns:a16="http://schemas.microsoft.com/office/drawing/2014/main" id="{155A2D3F-F972-8A2B-6AED-6E7CE8D12E05}"/>
                </a:ext>
              </a:extLst>
            </p:cNvPr>
            <p:cNvSpPr/>
            <p:nvPr/>
          </p:nvSpPr>
          <p:spPr>
            <a:xfrm rot="16200000">
              <a:off x="32004554" y="34494095"/>
              <a:ext cx="1190614" cy="3881191"/>
            </a:xfrm>
            <a:prstGeom prst="roundRect">
              <a:avLst>
                <a:gd name="adj" fmla="val 0"/>
              </a:avLst>
            </a:prstGeom>
            <a:solidFill>
              <a:srgbClr val="49A078">
                <a:alpha val="90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>
                <a:solidFill>
                  <a:schemeClr val="bg1"/>
                </a:solidFill>
              </a:endParaRPr>
            </a:p>
          </p:txBody>
        </p:sp>
        <p:grpSp>
          <p:nvGrpSpPr>
            <p:cNvPr id="972" name="Group 971">
              <a:extLst>
                <a:ext uri="{FF2B5EF4-FFF2-40B4-BE49-F238E27FC236}">
                  <a16:creationId xmlns:a16="http://schemas.microsoft.com/office/drawing/2014/main" id="{CCBF5702-2329-B57F-0225-91D19B50A140}"/>
                </a:ext>
              </a:extLst>
            </p:cNvPr>
            <p:cNvGrpSpPr/>
            <p:nvPr/>
          </p:nvGrpSpPr>
          <p:grpSpPr>
            <a:xfrm>
              <a:off x="30693715" y="36165901"/>
              <a:ext cx="1656184" cy="792089"/>
              <a:chOff x="32592363" y="35439515"/>
              <a:chExt cx="2489365" cy="1239449"/>
            </a:xfrm>
          </p:grpSpPr>
          <p:sp>
            <p:nvSpPr>
              <p:cNvPr id="986" name="TextBox 27">
                <a:extLst>
                  <a:ext uri="{FF2B5EF4-FFF2-40B4-BE49-F238E27FC236}">
                    <a16:creationId xmlns:a16="http://schemas.microsoft.com/office/drawing/2014/main" id="{D1336534-10E5-64E8-2C11-83C0F566CA36}"/>
                  </a:ext>
                </a:extLst>
              </p:cNvPr>
              <p:cNvSpPr txBox="1"/>
              <p:nvPr/>
            </p:nvSpPr>
            <p:spPr>
              <a:xfrm>
                <a:off x="32612436" y="36280699"/>
                <a:ext cx="2120311" cy="39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Build environment</a:t>
                </a:r>
              </a:p>
            </p:txBody>
          </p:sp>
          <p:sp>
            <p:nvSpPr>
              <p:cNvPr id="987" name="Rectangle 32">
                <a:extLst>
                  <a:ext uri="{FF2B5EF4-FFF2-40B4-BE49-F238E27FC236}">
                    <a16:creationId xmlns:a16="http://schemas.microsoft.com/office/drawing/2014/main" id="{0FBA5964-06DD-85BE-86C8-C9276389C703}"/>
                  </a:ext>
                </a:extLst>
              </p:cNvPr>
              <p:cNvSpPr/>
              <p:nvPr/>
            </p:nvSpPr>
            <p:spPr>
              <a:xfrm>
                <a:off x="34823943" y="36350818"/>
                <a:ext cx="257785" cy="2610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8" name="TextBox 27">
                <a:extLst>
                  <a:ext uri="{FF2B5EF4-FFF2-40B4-BE49-F238E27FC236}">
                    <a16:creationId xmlns:a16="http://schemas.microsoft.com/office/drawing/2014/main" id="{F79216F6-4250-39CB-139B-CD94E3E00238}"/>
                  </a:ext>
                </a:extLst>
              </p:cNvPr>
              <p:cNvSpPr txBox="1"/>
              <p:nvPr/>
            </p:nvSpPr>
            <p:spPr>
              <a:xfrm>
                <a:off x="32592363" y="35439515"/>
                <a:ext cx="2120311" cy="39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Open farmland</a:t>
                </a:r>
              </a:p>
            </p:txBody>
          </p:sp>
          <p:sp>
            <p:nvSpPr>
              <p:cNvPr id="989" name="Rectangle 32">
                <a:extLst>
                  <a:ext uri="{FF2B5EF4-FFF2-40B4-BE49-F238E27FC236}">
                    <a16:creationId xmlns:a16="http://schemas.microsoft.com/office/drawing/2014/main" id="{86E733DA-C2CF-0D05-578B-345F71405B38}"/>
                  </a:ext>
                </a:extLst>
              </p:cNvPr>
              <p:cNvSpPr/>
              <p:nvPr/>
            </p:nvSpPr>
            <p:spPr>
              <a:xfrm>
                <a:off x="34820863" y="35514530"/>
                <a:ext cx="257785" cy="261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0" name="TextBox 27">
                <a:extLst>
                  <a:ext uri="{FF2B5EF4-FFF2-40B4-BE49-F238E27FC236}">
                    <a16:creationId xmlns:a16="http://schemas.microsoft.com/office/drawing/2014/main" id="{F5291C5E-42D9-8213-18A0-5605B4129B61}"/>
                  </a:ext>
                </a:extLst>
              </p:cNvPr>
              <p:cNvSpPr txBox="1"/>
              <p:nvPr/>
            </p:nvSpPr>
            <p:spPr>
              <a:xfrm>
                <a:off x="32619863" y="35860980"/>
                <a:ext cx="2120311" cy="39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Nature/parks</a:t>
                </a:r>
              </a:p>
            </p:txBody>
          </p:sp>
          <p:sp>
            <p:nvSpPr>
              <p:cNvPr id="991" name="Rectangle 32">
                <a:extLst>
                  <a:ext uri="{FF2B5EF4-FFF2-40B4-BE49-F238E27FC236}">
                    <a16:creationId xmlns:a16="http://schemas.microsoft.com/office/drawing/2014/main" id="{7C68659E-BF49-1CD5-8E28-FCE3372F740F}"/>
                  </a:ext>
                </a:extLst>
              </p:cNvPr>
              <p:cNvSpPr/>
              <p:nvPr/>
            </p:nvSpPr>
            <p:spPr>
              <a:xfrm>
                <a:off x="34823943" y="35931043"/>
                <a:ext cx="257785" cy="26103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73" name="Group 972">
              <a:extLst>
                <a:ext uri="{FF2B5EF4-FFF2-40B4-BE49-F238E27FC236}">
                  <a16:creationId xmlns:a16="http://schemas.microsoft.com/office/drawing/2014/main" id="{238C8431-FD23-E228-BDE8-C351B410B09B}"/>
                </a:ext>
              </a:extLst>
            </p:cNvPr>
            <p:cNvGrpSpPr/>
            <p:nvPr/>
          </p:nvGrpSpPr>
          <p:grpSpPr>
            <a:xfrm>
              <a:off x="32329161" y="36165902"/>
              <a:ext cx="2149992" cy="864096"/>
              <a:chOff x="32421907" y="36697516"/>
              <a:chExt cx="2716009" cy="1253527"/>
            </a:xfrm>
          </p:grpSpPr>
          <p:sp>
            <p:nvSpPr>
              <p:cNvPr id="975" name="TextBox 27">
                <a:extLst>
                  <a:ext uri="{FF2B5EF4-FFF2-40B4-BE49-F238E27FC236}">
                    <a16:creationId xmlns:a16="http://schemas.microsoft.com/office/drawing/2014/main" id="{0A502AF2-CC73-434D-D8E9-009B968ADC3E}"/>
                  </a:ext>
                </a:extLst>
              </p:cNvPr>
              <p:cNvSpPr txBox="1"/>
              <p:nvPr/>
            </p:nvSpPr>
            <p:spPr>
              <a:xfrm>
                <a:off x="32601855" y="36697516"/>
                <a:ext cx="2120310" cy="41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Not on the map</a:t>
                </a:r>
              </a:p>
            </p:txBody>
          </p:sp>
          <p:sp>
            <p:nvSpPr>
              <p:cNvPr id="976" name="Rectangle 32">
                <a:extLst>
                  <a:ext uri="{FF2B5EF4-FFF2-40B4-BE49-F238E27FC236}">
                    <a16:creationId xmlns:a16="http://schemas.microsoft.com/office/drawing/2014/main" id="{BD466BB5-CE18-B7C0-C824-63BD0319FF55}"/>
                  </a:ext>
                </a:extLst>
              </p:cNvPr>
              <p:cNvSpPr/>
              <p:nvPr/>
            </p:nvSpPr>
            <p:spPr>
              <a:xfrm>
                <a:off x="34851498" y="36767380"/>
                <a:ext cx="232801" cy="261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977" name="Graphic 976" descr="Close">
                <a:extLst>
                  <a:ext uri="{FF2B5EF4-FFF2-40B4-BE49-F238E27FC236}">
                    <a16:creationId xmlns:a16="http://schemas.microsoft.com/office/drawing/2014/main" id="{5A66AC35-4770-0994-1BA3-43D09A5A4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783035" y="36718444"/>
                <a:ext cx="354881" cy="361431"/>
              </a:xfrm>
              <a:prstGeom prst="rect">
                <a:avLst/>
              </a:prstGeom>
            </p:spPr>
          </p:pic>
          <p:sp>
            <p:nvSpPr>
              <p:cNvPr id="978" name="TextBox 27">
                <a:extLst>
                  <a:ext uri="{FF2B5EF4-FFF2-40B4-BE49-F238E27FC236}">
                    <a16:creationId xmlns:a16="http://schemas.microsoft.com/office/drawing/2014/main" id="{947FEE0F-84D4-5662-8DE9-F098A5231CD5}"/>
                  </a:ext>
                </a:extLst>
              </p:cNvPr>
              <p:cNvSpPr txBox="1"/>
              <p:nvPr/>
            </p:nvSpPr>
            <p:spPr>
              <a:xfrm>
                <a:off x="32421907" y="37114697"/>
                <a:ext cx="2320275" cy="41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Farmland or park/nature</a:t>
                </a:r>
              </a:p>
            </p:txBody>
          </p:sp>
          <p:sp>
            <p:nvSpPr>
              <p:cNvPr id="979" name="Rectangle 32">
                <a:extLst>
                  <a:ext uri="{FF2B5EF4-FFF2-40B4-BE49-F238E27FC236}">
                    <a16:creationId xmlns:a16="http://schemas.microsoft.com/office/drawing/2014/main" id="{622EF1D2-5F6B-3747-65D7-69FD83655DC2}"/>
                  </a:ext>
                </a:extLst>
              </p:cNvPr>
              <p:cNvSpPr/>
              <p:nvPr/>
            </p:nvSpPr>
            <p:spPr>
              <a:xfrm>
                <a:off x="34851498" y="37189183"/>
                <a:ext cx="232801" cy="2610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0" name="TextBox 27">
                <a:extLst>
                  <a:ext uri="{FF2B5EF4-FFF2-40B4-BE49-F238E27FC236}">
                    <a16:creationId xmlns:a16="http://schemas.microsoft.com/office/drawing/2014/main" id="{0EEFB2C1-1CB5-BD36-5D79-E18D37FCFFFB}"/>
                  </a:ext>
                </a:extLst>
              </p:cNvPr>
              <p:cNvSpPr txBox="1"/>
              <p:nvPr/>
            </p:nvSpPr>
            <p:spPr>
              <a:xfrm>
                <a:off x="32558229" y="37535131"/>
                <a:ext cx="2182945" cy="41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bg1"/>
                    </a:solidFill>
                  </a:rPr>
                  <a:t>All locations on map</a:t>
                </a:r>
              </a:p>
            </p:txBody>
          </p:sp>
          <p:sp>
            <p:nvSpPr>
              <p:cNvPr id="981" name="Rectangle 32">
                <a:extLst>
                  <a:ext uri="{FF2B5EF4-FFF2-40B4-BE49-F238E27FC236}">
                    <a16:creationId xmlns:a16="http://schemas.microsoft.com/office/drawing/2014/main" id="{68F1EAC4-4702-C2F1-6EEB-75C08489D5D8}"/>
                  </a:ext>
                </a:extLst>
              </p:cNvPr>
              <p:cNvSpPr/>
              <p:nvPr/>
            </p:nvSpPr>
            <p:spPr>
              <a:xfrm>
                <a:off x="34851497" y="37605899"/>
                <a:ext cx="222226" cy="248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2" name="Rectangle 32">
                <a:extLst>
                  <a:ext uri="{FF2B5EF4-FFF2-40B4-BE49-F238E27FC236}">
                    <a16:creationId xmlns:a16="http://schemas.microsoft.com/office/drawing/2014/main" id="{79C63D9A-D6DA-FF38-78E2-BC186B928A38}"/>
                  </a:ext>
                </a:extLst>
              </p:cNvPr>
              <p:cNvSpPr/>
              <p:nvPr/>
            </p:nvSpPr>
            <p:spPr>
              <a:xfrm>
                <a:off x="34851497" y="37600309"/>
                <a:ext cx="224103" cy="248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3" name="Rectangle 32">
                <a:extLst>
                  <a:ext uri="{FF2B5EF4-FFF2-40B4-BE49-F238E27FC236}">
                    <a16:creationId xmlns:a16="http://schemas.microsoft.com/office/drawing/2014/main" id="{A48E8245-2422-F827-D977-32481748CFBB}"/>
                  </a:ext>
                </a:extLst>
              </p:cNvPr>
              <p:cNvSpPr/>
              <p:nvPr/>
            </p:nvSpPr>
            <p:spPr>
              <a:xfrm>
                <a:off x="34971752" y="37611889"/>
                <a:ext cx="76533" cy="22908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4" name="Rectangle 983">
                <a:extLst>
                  <a:ext uri="{FF2B5EF4-FFF2-40B4-BE49-F238E27FC236}">
                    <a16:creationId xmlns:a16="http://schemas.microsoft.com/office/drawing/2014/main" id="{1CECB0B4-E8AF-D7BB-739C-5DDB285BEC07}"/>
                  </a:ext>
                </a:extLst>
              </p:cNvPr>
              <p:cNvSpPr/>
              <p:nvPr/>
            </p:nvSpPr>
            <p:spPr>
              <a:xfrm>
                <a:off x="34890678" y="37611889"/>
                <a:ext cx="74979" cy="229089"/>
              </a:xfrm>
              <a:prstGeom prst="rect">
                <a:avLst/>
              </a:prstGeom>
              <a:solidFill>
                <a:srgbClr val="009E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85" name="Rectangle 984">
                <a:extLst>
                  <a:ext uri="{FF2B5EF4-FFF2-40B4-BE49-F238E27FC236}">
                    <a16:creationId xmlns:a16="http://schemas.microsoft.com/office/drawing/2014/main" id="{B8CE8525-102F-C342-EB05-35CA843DD30C}"/>
                  </a:ext>
                </a:extLst>
              </p:cNvPr>
              <p:cNvSpPr/>
              <p:nvPr/>
            </p:nvSpPr>
            <p:spPr>
              <a:xfrm>
                <a:off x="34943893" y="37205279"/>
                <a:ext cx="111033" cy="229089"/>
              </a:xfrm>
              <a:prstGeom prst="rect">
                <a:avLst/>
              </a:prstGeom>
              <a:solidFill>
                <a:srgbClr val="009E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974" name="TextBox 27">
              <a:extLst>
                <a:ext uri="{FF2B5EF4-FFF2-40B4-BE49-F238E27FC236}">
                  <a16:creationId xmlns:a16="http://schemas.microsoft.com/office/drawing/2014/main" id="{0125616C-D344-B1EF-BFF3-43E800AC8C76}"/>
                </a:ext>
              </a:extLst>
            </p:cNvPr>
            <p:cNvSpPr txBox="1"/>
            <p:nvPr/>
          </p:nvSpPr>
          <p:spPr>
            <a:xfrm>
              <a:off x="30622586" y="35839304"/>
              <a:ext cx="388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Placement options source cards on the map</a:t>
              </a:r>
            </a:p>
          </p:txBody>
        </p:sp>
      </p:grpSp>
      <p:sp>
        <p:nvSpPr>
          <p:cNvPr id="561" name="Rectangle: Rounded Corners 560">
            <a:extLst>
              <a:ext uri="{FF2B5EF4-FFF2-40B4-BE49-F238E27FC236}">
                <a16:creationId xmlns:a16="http://schemas.microsoft.com/office/drawing/2014/main" id="{ED56E028-BE16-689C-C5C6-90F217F16836}"/>
              </a:ext>
            </a:extLst>
          </p:cNvPr>
          <p:cNvSpPr/>
          <p:nvPr/>
        </p:nvSpPr>
        <p:spPr>
          <a:xfrm rot="5400000">
            <a:off x="4330454" y="39776763"/>
            <a:ext cx="2520000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BIOMASS CARDS</a:t>
            </a:r>
          </a:p>
        </p:txBody>
      </p:sp>
      <p:sp>
        <p:nvSpPr>
          <p:cNvPr id="900" name="TextBox 899">
            <a:extLst>
              <a:ext uri="{FF2B5EF4-FFF2-40B4-BE49-F238E27FC236}">
                <a16:creationId xmlns:a16="http://schemas.microsoft.com/office/drawing/2014/main" id="{4B11758D-5F84-7800-5406-E3B604604222}"/>
              </a:ext>
            </a:extLst>
          </p:cNvPr>
          <p:cNvSpPr txBox="1"/>
          <p:nvPr/>
        </p:nvSpPr>
        <p:spPr>
          <a:xfrm>
            <a:off x="22777594" y="3454073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https://www.openstreetmap.org/</a:t>
            </a:r>
          </a:p>
        </p:txBody>
      </p:sp>
      <p:pic>
        <p:nvPicPr>
          <p:cNvPr id="902" name="Picture 901">
            <a:extLst>
              <a:ext uri="{FF2B5EF4-FFF2-40B4-BE49-F238E27FC236}">
                <a16:creationId xmlns:a16="http://schemas.microsoft.com/office/drawing/2014/main" id="{B7EC0BF5-6FEA-421A-A521-95348D385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27001" y="34518112"/>
            <a:ext cx="1509227" cy="330869"/>
          </a:xfrm>
          <a:prstGeom prst="rect">
            <a:avLst/>
          </a:prstGeom>
        </p:spPr>
      </p:pic>
      <p:sp>
        <p:nvSpPr>
          <p:cNvPr id="913" name="TextBox 912">
            <a:extLst>
              <a:ext uri="{FF2B5EF4-FFF2-40B4-BE49-F238E27FC236}">
                <a16:creationId xmlns:a16="http://schemas.microsoft.com/office/drawing/2014/main" id="{7575B8E3-18F9-2C81-58B0-C26D19891711}"/>
              </a:ext>
            </a:extLst>
          </p:cNvPr>
          <p:cNvSpPr txBox="1"/>
          <p:nvPr/>
        </p:nvSpPr>
        <p:spPr>
          <a:xfrm>
            <a:off x="25439850" y="38688310"/>
            <a:ext cx="3474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/>
              <a:t>Info on cards: </a:t>
            </a:r>
            <a:r>
              <a:rPr lang="en-US" sz="1400" dirty="0"/>
              <a:t>https://www.milieucentraal.nl/</a:t>
            </a:r>
          </a:p>
        </p:txBody>
      </p:sp>
      <p:pic>
        <p:nvPicPr>
          <p:cNvPr id="918" name="Picture 917">
            <a:extLst>
              <a:ext uri="{FF2B5EF4-FFF2-40B4-BE49-F238E27FC236}">
                <a16:creationId xmlns:a16="http://schemas.microsoft.com/office/drawing/2014/main" id="{732E8F5F-CB45-C549-6927-7B698D947D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24226" y="38760318"/>
            <a:ext cx="693663" cy="220502"/>
          </a:xfrm>
          <a:prstGeom prst="rect">
            <a:avLst/>
          </a:prstGeom>
        </p:spPr>
      </p:pic>
      <p:pic>
        <p:nvPicPr>
          <p:cNvPr id="920" name="Picture 919">
            <a:extLst>
              <a:ext uri="{FF2B5EF4-FFF2-40B4-BE49-F238E27FC236}">
                <a16:creationId xmlns:a16="http://schemas.microsoft.com/office/drawing/2014/main" id="{77305AE6-E90B-C89E-B832-96CF136AA4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3765" y="36485004"/>
            <a:ext cx="903356" cy="9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49559-0FFD-F920-A8F9-956B49BF794D}"/>
              </a:ext>
            </a:extLst>
          </p:cNvPr>
          <p:cNvSpPr txBox="1"/>
          <p:nvPr/>
        </p:nvSpPr>
        <p:spPr>
          <a:xfrm>
            <a:off x="4618468" y="38562484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/>
              <a:t>Pictures used: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52E9F-7DFF-9EE3-C7BA-C956944680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596" y="38600812"/>
            <a:ext cx="708837" cy="2497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206EFED-5706-06F9-66F6-97DF96C8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95" y="36957990"/>
            <a:ext cx="123486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" name="Rectangle 942">
            <a:extLst>
              <a:ext uri="{FF2B5EF4-FFF2-40B4-BE49-F238E27FC236}">
                <a16:creationId xmlns:a16="http://schemas.microsoft.com/office/drawing/2014/main" id="{1C40C8F0-6EF3-53D6-1AEA-4D9EFF3CFD81}"/>
              </a:ext>
            </a:extLst>
          </p:cNvPr>
          <p:cNvSpPr/>
          <p:nvPr/>
        </p:nvSpPr>
        <p:spPr>
          <a:xfrm rot="10800000">
            <a:off x="13987859" y="4162136"/>
            <a:ext cx="2520000" cy="252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Arrow: Bent 591">
            <a:extLst>
              <a:ext uri="{FF2B5EF4-FFF2-40B4-BE49-F238E27FC236}">
                <a16:creationId xmlns:a16="http://schemas.microsoft.com/office/drawing/2014/main" id="{96A5AA1B-0FDF-A099-CEEE-8F63BD4EC7FE}"/>
              </a:ext>
            </a:extLst>
          </p:cNvPr>
          <p:cNvSpPr/>
          <p:nvPr/>
        </p:nvSpPr>
        <p:spPr>
          <a:xfrm flipV="1">
            <a:off x="2682603" y="7165998"/>
            <a:ext cx="1562809" cy="2428952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A9E0DDD6-33CF-350B-7D86-AFC85AD4594E}"/>
              </a:ext>
            </a:extLst>
          </p:cNvPr>
          <p:cNvSpPr txBox="1"/>
          <p:nvPr/>
        </p:nvSpPr>
        <p:spPr>
          <a:xfrm>
            <a:off x="3402683" y="8658846"/>
            <a:ext cx="62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+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09CE87F3-7EB7-91B2-041B-BB19EAEF82B0}"/>
              </a:ext>
            </a:extLst>
          </p:cNvPr>
          <p:cNvSpPr txBox="1"/>
          <p:nvPr/>
        </p:nvSpPr>
        <p:spPr>
          <a:xfrm>
            <a:off x="9790454" y="8785273"/>
            <a:ext cx="62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=</a:t>
            </a:r>
          </a:p>
        </p:txBody>
      </p:sp>
      <p:sp>
        <p:nvSpPr>
          <p:cNvPr id="598" name="Left Brace 597">
            <a:extLst>
              <a:ext uri="{FF2B5EF4-FFF2-40B4-BE49-F238E27FC236}">
                <a16:creationId xmlns:a16="http://schemas.microsoft.com/office/drawing/2014/main" id="{221CA407-A00F-1368-4768-AE504D45D856}"/>
              </a:ext>
            </a:extLst>
          </p:cNvPr>
          <p:cNvSpPr/>
          <p:nvPr/>
        </p:nvSpPr>
        <p:spPr>
          <a:xfrm rot="16200000">
            <a:off x="6676944" y="1914054"/>
            <a:ext cx="829705" cy="10539545"/>
          </a:xfrm>
          <a:prstGeom prst="leftBrace">
            <a:avLst>
              <a:gd name="adj1" fmla="val 11100"/>
              <a:gd name="adj2" fmla="val 11814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D6642A7D-7819-599E-23DB-0989678D8860}"/>
              </a:ext>
            </a:extLst>
          </p:cNvPr>
          <p:cNvSpPr/>
          <p:nvPr/>
        </p:nvSpPr>
        <p:spPr>
          <a:xfrm>
            <a:off x="13734097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6F13553D-2455-5A93-D591-0590F79B2359}"/>
              </a:ext>
            </a:extLst>
          </p:cNvPr>
          <p:cNvSpPr/>
          <p:nvPr/>
        </p:nvSpPr>
        <p:spPr>
          <a:xfrm>
            <a:off x="11220892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>
            <a:extLst>
              <a:ext uri="{FF2B5EF4-FFF2-40B4-BE49-F238E27FC236}">
                <a16:creationId xmlns:a16="http://schemas.microsoft.com/office/drawing/2014/main" id="{F51A8142-CE77-2DC5-E26C-472EF6D86C8A}"/>
              </a:ext>
            </a:extLst>
          </p:cNvPr>
          <p:cNvSpPr/>
          <p:nvPr/>
        </p:nvSpPr>
        <p:spPr>
          <a:xfrm>
            <a:off x="8700612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>
            <a:extLst>
              <a:ext uri="{FF2B5EF4-FFF2-40B4-BE49-F238E27FC236}">
                <a16:creationId xmlns:a16="http://schemas.microsoft.com/office/drawing/2014/main" id="{B8AB43F5-CE5B-15DC-7A61-5C29A16D5902}"/>
              </a:ext>
            </a:extLst>
          </p:cNvPr>
          <p:cNvSpPr/>
          <p:nvPr/>
        </p:nvSpPr>
        <p:spPr>
          <a:xfrm>
            <a:off x="6188683" y="39049652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5" name="Graphic 1014" descr="Crops with solid fill">
            <a:extLst>
              <a:ext uri="{FF2B5EF4-FFF2-40B4-BE49-F238E27FC236}">
                <a16:creationId xmlns:a16="http://schemas.microsoft.com/office/drawing/2014/main" id="{3E432ADD-A4C2-9C3B-3721-3DAC74E9D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9076"/>
          <a:stretch/>
        </p:blipFill>
        <p:spPr>
          <a:xfrm>
            <a:off x="13730247" y="39336382"/>
            <a:ext cx="2380253" cy="2164229"/>
          </a:xfrm>
          <a:prstGeom prst="rect">
            <a:avLst/>
          </a:prstGeom>
        </p:spPr>
      </p:pic>
      <p:pic>
        <p:nvPicPr>
          <p:cNvPr id="1017" name="Graphic 1016" descr="Banana Peel with solid fill">
            <a:extLst>
              <a:ext uri="{FF2B5EF4-FFF2-40B4-BE49-F238E27FC236}">
                <a16:creationId xmlns:a16="http://schemas.microsoft.com/office/drawing/2014/main" id="{0B0417DD-F114-8480-9435-6DEBFED055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3443" y="40632526"/>
            <a:ext cx="914400" cy="914400"/>
          </a:xfrm>
          <a:prstGeom prst="rect">
            <a:avLst/>
          </a:prstGeom>
        </p:spPr>
      </p:pic>
      <p:pic>
        <p:nvPicPr>
          <p:cNvPr id="550" name="Graphic 549" descr="Barn with solid fill">
            <a:extLst>
              <a:ext uri="{FF2B5EF4-FFF2-40B4-BE49-F238E27FC236}">
                <a16:creationId xmlns:a16="http://schemas.microsoft.com/office/drawing/2014/main" id="{96BA282B-92A7-2EF7-A688-A833CB07F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1555" y="39478270"/>
            <a:ext cx="1480470" cy="1480470"/>
          </a:xfrm>
          <a:prstGeom prst="rect">
            <a:avLst/>
          </a:prstGeom>
        </p:spPr>
      </p:pic>
      <p:pic>
        <p:nvPicPr>
          <p:cNvPr id="551" name="Graphic 550" descr="Sustainability with solid fill">
            <a:extLst>
              <a:ext uri="{FF2B5EF4-FFF2-40B4-BE49-F238E27FC236}">
                <a16:creationId xmlns:a16="http://schemas.microsoft.com/office/drawing/2014/main" id="{E40943BB-776B-A089-709D-99F113CD2C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547699" y="40414374"/>
            <a:ext cx="1185026" cy="1185026"/>
          </a:xfrm>
          <a:prstGeom prst="rect">
            <a:avLst/>
          </a:prstGeom>
        </p:spPr>
      </p:pic>
      <p:pic>
        <p:nvPicPr>
          <p:cNvPr id="632" name="Graphic 631" descr="Compost with solid fill">
            <a:extLst>
              <a:ext uri="{FF2B5EF4-FFF2-40B4-BE49-F238E27FC236}">
                <a16:creationId xmlns:a16="http://schemas.microsoft.com/office/drawing/2014/main" id="{C2127714-2C24-4A26-5B99-34AEFF70E6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87259" y="39610335"/>
            <a:ext cx="1944216" cy="1944216"/>
          </a:xfrm>
          <a:prstGeom prst="rect">
            <a:avLst/>
          </a:prstGeom>
        </p:spPr>
      </p:pic>
      <p:pic>
        <p:nvPicPr>
          <p:cNvPr id="634" name="Graphic 633" descr="Compost with solid fill">
            <a:extLst>
              <a:ext uri="{FF2B5EF4-FFF2-40B4-BE49-F238E27FC236}">
                <a16:creationId xmlns:a16="http://schemas.microsoft.com/office/drawing/2014/main" id="{80F08EE9-8761-2DE7-7CB8-E2F4E36A2F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90300" y="39478270"/>
            <a:ext cx="914400" cy="914400"/>
          </a:xfrm>
          <a:prstGeom prst="rect">
            <a:avLst/>
          </a:prstGeom>
        </p:spPr>
      </p:pic>
      <p:pic>
        <p:nvPicPr>
          <p:cNvPr id="641" name="Graphic 640" descr="Cow with solid fill">
            <a:extLst>
              <a:ext uri="{FF2B5EF4-FFF2-40B4-BE49-F238E27FC236}">
                <a16:creationId xmlns:a16="http://schemas.microsoft.com/office/drawing/2014/main" id="{A626816A-4654-AEB2-2294-CA3A2DBEF7D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9889" y="39406262"/>
            <a:ext cx="2409378" cy="2409378"/>
          </a:xfrm>
          <a:prstGeom prst="rect">
            <a:avLst/>
          </a:prstGeom>
        </p:spPr>
      </p:pic>
      <p:pic>
        <p:nvPicPr>
          <p:cNvPr id="643" name="Graphic 642" descr="Leaf with solid fill">
            <a:extLst>
              <a:ext uri="{FF2B5EF4-FFF2-40B4-BE49-F238E27FC236}">
                <a16:creationId xmlns:a16="http://schemas.microsoft.com/office/drawing/2014/main" id="{B4EE7F19-10BE-3E00-CA98-C0E2E613A8A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467579" y="40918430"/>
            <a:ext cx="556488" cy="556488"/>
          </a:xfrm>
          <a:prstGeom prst="rect">
            <a:avLst/>
          </a:prstGeom>
        </p:spPr>
      </p:pic>
      <p:pic>
        <p:nvPicPr>
          <p:cNvPr id="655" name="Picture 22" descr="Image result for green fertilizer icon">
            <a:extLst>
              <a:ext uri="{FF2B5EF4-FFF2-40B4-BE49-F238E27FC236}">
                <a16:creationId xmlns:a16="http://schemas.microsoft.com/office/drawing/2014/main" id="{D2DCA3E7-D89C-DBF5-8FDE-9AFF7A3D3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" b="12916"/>
          <a:stretch/>
        </p:blipFill>
        <p:spPr bwMode="auto">
          <a:xfrm>
            <a:off x="17876291" y="39406261"/>
            <a:ext cx="2222958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" name="Picture 655">
            <a:extLst>
              <a:ext uri="{FF2B5EF4-FFF2-40B4-BE49-F238E27FC236}">
                <a16:creationId xmlns:a16="http://schemas.microsoft.com/office/drawing/2014/main" id="{11BF14A0-076C-ABF4-FD83-EBAD239CE9D0}"/>
              </a:ext>
            </a:extLst>
          </p:cNvPr>
          <p:cNvPicPr>
            <a:picLocks noChangeAspect="1"/>
          </p:cNvPicPr>
          <p:nvPr/>
        </p:nvPicPr>
        <p:blipFill>
          <a:blip r:embed="rId31">
            <a:alphaModFix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414"/>
          <a:stretch/>
        </p:blipFill>
        <p:spPr>
          <a:xfrm>
            <a:off x="20612595" y="39424570"/>
            <a:ext cx="1944216" cy="2067796"/>
          </a:xfrm>
          <a:prstGeom prst="rect">
            <a:avLst/>
          </a:prstGeom>
        </p:spPr>
      </p:pic>
      <p:pic>
        <p:nvPicPr>
          <p:cNvPr id="657" name="Picture 18" descr="Image result for green fertilizer icon">
            <a:extLst>
              <a:ext uri="{FF2B5EF4-FFF2-40B4-BE49-F238E27FC236}">
                <a16:creationId xmlns:a16="http://schemas.microsoft.com/office/drawing/2014/main" id="{3F8AC345-9D51-C2EE-961B-BA6ADD68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alphaModFix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859" y="3948039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" name="Graphic 658" descr="Corn with solid fill">
            <a:extLst>
              <a:ext uri="{FF2B5EF4-FFF2-40B4-BE49-F238E27FC236}">
                <a16:creationId xmlns:a16="http://schemas.microsoft.com/office/drawing/2014/main" id="{888D2F7A-C746-241C-A07B-9E8F6671269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363123" y="36350946"/>
            <a:ext cx="914400" cy="914400"/>
          </a:xfrm>
          <a:prstGeom prst="rect">
            <a:avLst/>
          </a:prstGeom>
        </p:spPr>
      </p:pic>
      <p:sp>
        <p:nvSpPr>
          <p:cNvPr id="660" name="Rectangle 659">
            <a:extLst>
              <a:ext uri="{FF2B5EF4-FFF2-40B4-BE49-F238E27FC236}">
                <a16:creationId xmlns:a16="http://schemas.microsoft.com/office/drawing/2014/main" id="{162DDCF8-B8FB-B6B9-0415-C8D2110F314F}"/>
              </a:ext>
            </a:extLst>
          </p:cNvPr>
          <p:cNvSpPr/>
          <p:nvPr/>
        </p:nvSpPr>
        <p:spPr>
          <a:xfrm>
            <a:off x="738387" y="39048350"/>
            <a:ext cx="4101378" cy="25202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C51C6-E9FF-91D3-04C7-2E1E2B0DB6D5}"/>
              </a:ext>
            </a:extLst>
          </p:cNvPr>
          <p:cNvSpPr txBox="1"/>
          <p:nvPr/>
        </p:nvSpPr>
        <p:spPr>
          <a:xfrm>
            <a:off x="738387" y="3917973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goals of the game: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</a:rPr>
              <a:t>Reach </a:t>
            </a:r>
            <a:r>
              <a:rPr lang="en-US" b="1" u="sng" dirty="0">
                <a:solidFill>
                  <a:schemeClr val="bg1"/>
                </a:solidFill>
              </a:rPr>
              <a:t>100 energy points </a:t>
            </a:r>
            <a:r>
              <a:rPr lang="en-US" dirty="0">
                <a:solidFill>
                  <a:schemeClr val="bg1"/>
                </a:solidFill>
              </a:rPr>
              <a:t>using biomass only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</a:rPr>
              <a:t>Process the digestate cards and try to reach </a:t>
            </a:r>
            <a:r>
              <a:rPr lang="en-US" b="1" u="sng" dirty="0">
                <a:solidFill>
                  <a:schemeClr val="bg1"/>
                </a:solidFill>
              </a:rPr>
              <a:t>0 nutrients points</a:t>
            </a:r>
          </a:p>
          <a:p>
            <a:pPr marL="457200" indent="-457200"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Step 3: </a:t>
            </a:r>
            <a:r>
              <a:rPr lang="en-US" dirty="0">
                <a:solidFill>
                  <a:schemeClr val="bg1"/>
                </a:solidFill>
              </a:rPr>
              <a:t>Evaluate and optimize the system till all </a:t>
            </a:r>
            <a:r>
              <a:rPr lang="en-US" b="1" u="sng" dirty="0">
                <a:solidFill>
                  <a:schemeClr val="bg1"/>
                </a:solidFill>
              </a:rPr>
              <a:t>the roles are happy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id="{483A8286-325F-903D-9308-52128B4ED48A}"/>
              </a:ext>
            </a:extLst>
          </p:cNvPr>
          <p:cNvSpPr/>
          <p:nvPr/>
        </p:nvSpPr>
        <p:spPr>
          <a:xfrm rot="5400000">
            <a:off x="15923742" y="39776763"/>
            <a:ext cx="2520000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DIGESTATE CUBES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id="{9121CD29-EA53-7E24-203D-7A365000BBAF}"/>
              </a:ext>
            </a:extLst>
          </p:cNvPr>
          <p:cNvSpPr/>
          <p:nvPr/>
        </p:nvSpPr>
        <p:spPr>
          <a:xfrm rot="5400000">
            <a:off x="25180454" y="39776763"/>
            <a:ext cx="2520000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BONUS CARDS</a:t>
            </a:r>
          </a:p>
        </p:txBody>
      </p:sp>
      <p:pic>
        <p:nvPicPr>
          <p:cNvPr id="664" name="Graphic 663" descr="Question Mark with solid fill">
            <a:extLst>
              <a:ext uri="{FF2B5EF4-FFF2-40B4-BE49-F238E27FC236}">
                <a16:creationId xmlns:a16="http://schemas.microsoft.com/office/drawing/2014/main" id="{31690D76-FB4F-7733-B37A-FC786C61259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7093314" y="39109178"/>
            <a:ext cx="2459452" cy="2459452"/>
          </a:xfrm>
          <a:prstGeom prst="rect">
            <a:avLst/>
          </a:prstGeom>
        </p:spPr>
      </p:pic>
      <p:sp>
        <p:nvSpPr>
          <p:cNvPr id="667" name="Rectangle 666">
            <a:extLst>
              <a:ext uri="{FF2B5EF4-FFF2-40B4-BE49-F238E27FC236}">
                <a16:creationId xmlns:a16="http://schemas.microsoft.com/office/drawing/2014/main" id="{5F9F612E-4CA5-7C0E-9C8B-6A2C57A991FC}"/>
              </a:ext>
            </a:extLst>
          </p:cNvPr>
          <p:cNvSpPr/>
          <p:nvPr/>
        </p:nvSpPr>
        <p:spPr>
          <a:xfrm>
            <a:off x="9788324" y="4154060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3B7849B6-7F8A-DF0B-9739-4CD15446C416}"/>
              </a:ext>
            </a:extLst>
          </p:cNvPr>
          <p:cNvSpPr/>
          <p:nvPr/>
        </p:nvSpPr>
        <p:spPr>
          <a:xfrm>
            <a:off x="7124028" y="4154060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A54BDB2C-97AC-1335-0068-2426B10079A4}"/>
              </a:ext>
            </a:extLst>
          </p:cNvPr>
          <p:cNvSpPr/>
          <p:nvPr/>
        </p:nvSpPr>
        <p:spPr>
          <a:xfrm>
            <a:off x="4477361" y="4154060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B693C544-DCB9-4E5D-E80D-D662FB0467D6}"/>
              </a:ext>
            </a:extLst>
          </p:cNvPr>
          <p:cNvSpPr/>
          <p:nvPr/>
        </p:nvSpPr>
        <p:spPr>
          <a:xfrm>
            <a:off x="1818507" y="4154060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1" name="Graphic 670" descr="Crops with solid fill">
            <a:extLst>
              <a:ext uri="{FF2B5EF4-FFF2-40B4-BE49-F238E27FC236}">
                <a16:creationId xmlns:a16="http://schemas.microsoft.com/office/drawing/2014/main" id="{15A41925-DEBD-1E09-2457-3382A11F63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200" r="6068" b="9076"/>
          <a:stretch/>
        </p:blipFill>
        <p:spPr>
          <a:xfrm>
            <a:off x="9788043" y="4050334"/>
            <a:ext cx="2547149" cy="2639847"/>
          </a:xfrm>
          <a:prstGeom prst="rect">
            <a:avLst/>
          </a:prstGeom>
        </p:spPr>
      </p:pic>
      <p:pic>
        <p:nvPicPr>
          <p:cNvPr id="672" name="Graphic 671" descr="Banana Peel with solid fill">
            <a:extLst>
              <a:ext uri="{FF2B5EF4-FFF2-40B4-BE49-F238E27FC236}">
                <a16:creationId xmlns:a16="http://schemas.microsoft.com/office/drawing/2014/main" id="{66A47ED6-E559-53B1-7B4F-93C89941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20192" y="5736934"/>
            <a:ext cx="914400" cy="914400"/>
          </a:xfrm>
          <a:prstGeom prst="rect">
            <a:avLst/>
          </a:prstGeom>
        </p:spPr>
      </p:pic>
      <p:pic>
        <p:nvPicPr>
          <p:cNvPr id="673" name="Graphic 672" descr="Barn with solid fill">
            <a:extLst>
              <a:ext uri="{FF2B5EF4-FFF2-40B4-BE49-F238E27FC236}">
                <a16:creationId xmlns:a16="http://schemas.microsoft.com/office/drawing/2014/main" id="{789A53DD-EA17-D077-F054-E01444DA6D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23510" y="4152758"/>
            <a:ext cx="1480470" cy="1480470"/>
          </a:xfrm>
          <a:prstGeom prst="rect">
            <a:avLst/>
          </a:prstGeom>
        </p:spPr>
      </p:pic>
      <p:pic>
        <p:nvPicPr>
          <p:cNvPr id="674" name="Graphic 673" descr="Sustainability with solid fill">
            <a:extLst>
              <a:ext uri="{FF2B5EF4-FFF2-40B4-BE49-F238E27FC236}">
                <a16:creationId xmlns:a16="http://schemas.microsoft.com/office/drawing/2014/main" id="{42467CF7-31B6-A9B6-E8D8-6AE2B34767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88484" y="5448902"/>
            <a:ext cx="1185026" cy="1185026"/>
          </a:xfrm>
          <a:prstGeom prst="rect">
            <a:avLst/>
          </a:prstGeom>
        </p:spPr>
      </p:pic>
      <p:pic>
        <p:nvPicPr>
          <p:cNvPr id="675" name="Graphic 674" descr="Compost with solid fill">
            <a:extLst>
              <a:ext uri="{FF2B5EF4-FFF2-40B4-BE49-F238E27FC236}">
                <a16:creationId xmlns:a16="http://schemas.microsoft.com/office/drawing/2014/main" id="{9A0E384B-8FCF-3C40-2BF5-A3E47A23605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70006" y="4440790"/>
            <a:ext cx="1944216" cy="1944216"/>
          </a:xfrm>
          <a:prstGeom prst="rect">
            <a:avLst/>
          </a:prstGeom>
        </p:spPr>
      </p:pic>
      <p:pic>
        <p:nvPicPr>
          <p:cNvPr id="676" name="Graphic 675" descr="Compost with solid fill">
            <a:extLst>
              <a:ext uri="{FF2B5EF4-FFF2-40B4-BE49-F238E27FC236}">
                <a16:creationId xmlns:a16="http://schemas.microsoft.com/office/drawing/2014/main" id="{3BF1BAFF-1810-14E3-F6A3-38294987B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092200" y="4284781"/>
            <a:ext cx="914400" cy="914400"/>
          </a:xfrm>
          <a:prstGeom prst="rect">
            <a:avLst/>
          </a:prstGeom>
        </p:spPr>
      </p:pic>
      <p:pic>
        <p:nvPicPr>
          <p:cNvPr id="677" name="Graphic 676" descr="Cow with solid fill">
            <a:extLst>
              <a:ext uri="{FF2B5EF4-FFF2-40B4-BE49-F238E27FC236}">
                <a16:creationId xmlns:a16="http://schemas.microsoft.com/office/drawing/2014/main" id="{D74EB0BB-7CAE-0CC2-C34B-05FCC212136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79713" y="4191652"/>
            <a:ext cx="2409378" cy="2409378"/>
          </a:xfrm>
          <a:prstGeom prst="rect">
            <a:avLst/>
          </a:prstGeom>
        </p:spPr>
      </p:pic>
      <p:pic>
        <p:nvPicPr>
          <p:cNvPr id="678" name="Graphic 677" descr="Leaf with solid fill">
            <a:extLst>
              <a:ext uri="{FF2B5EF4-FFF2-40B4-BE49-F238E27FC236}">
                <a16:creationId xmlns:a16="http://schemas.microsoft.com/office/drawing/2014/main" id="{3F82C964-E3C3-0E9F-51A0-C438746EA7C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370715" y="5664926"/>
            <a:ext cx="914400" cy="914400"/>
          </a:xfrm>
          <a:prstGeom prst="rect">
            <a:avLst/>
          </a:prstGeom>
        </p:spPr>
      </p:pic>
      <p:sp>
        <p:nvSpPr>
          <p:cNvPr id="998" name="TextBox 997">
            <a:extLst>
              <a:ext uri="{FF2B5EF4-FFF2-40B4-BE49-F238E27FC236}">
                <a16:creationId xmlns:a16="http://schemas.microsoft.com/office/drawing/2014/main" id="{FC7DE2CF-F07B-A1C9-796A-A48062FB543A}"/>
              </a:ext>
            </a:extLst>
          </p:cNvPr>
          <p:cNvSpPr txBox="1"/>
          <p:nvPr/>
        </p:nvSpPr>
        <p:spPr>
          <a:xfrm>
            <a:off x="5442653" y="11087533"/>
            <a:ext cx="62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+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id="{05B36700-CCA0-D355-4348-10D4D58D46C3}"/>
              </a:ext>
            </a:extLst>
          </p:cNvPr>
          <p:cNvSpPr/>
          <p:nvPr/>
        </p:nvSpPr>
        <p:spPr>
          <a:xfrm rot="5400000">
            <a:off x="11675270" y="4861544"/>
            <a:ext cx="2520000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BIOMASS IMPORT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id="{654712DA-6732-0E38-F4E9-9EDA678D9E88}"/>
              </a:ext>
            </a:extLst>
          </p:cNvPr>
          <p:cNvSpPr/>
          <p:nvPr/>
        </p:nvSpPr>
        <p:spPr>
          <a:xfrm rot="5400000">
            <a:off x="15832483" y="4870359"/>
            <a:ext cx="2520000" cy="1063174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/>
              <a:t>DIGESTAT EXPORT</a:t>
            </a: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79F0754D-EB4B-1075-6EC4-08519F667E1A}"/>
              </a:ext>
            </a:extLst>
          </p:cNvPr>
          <p:cNvSpPr/>
          <p:nvPr/>
        </p:nvSpPr>
        <p:spPr>
          <a:xfrm>
            <a:off x="24717330" y="4157221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E5B152B8-4B06-3CD1-57B9-57BD377A2D22}"/>
              </a:ext>
            </a:extLst>
          </p:cNvPr>
          <p:cNvSpPr/>
          <p:nvPr/>
        </p:nvSpPr>
        <p:spPr>
          <a:xfrm>
            <a:off x="22059910" y="4157221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0" name="Picture 22" descr="Image result for green fertilizer icon">
            <a:extLst>
              <a:ext uri="{FF2B5EF4-FFF2-40B4-BE49-F238E27FC236}">
                <a16:creationId xmlns:a16="http://schemas.microsoft.com/office/drawing/2014/main" id="{2CD402E1-DF6A-B832-E2C1-38A58D814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85"/>
          <a:stretch/>
        </p:blipFill>
        <p:spPr bwMode="auto">
          <a:xfrm>
            <a:off x="14040616" y="4229638"/>
            <a:ext cx="2376264" cy="23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" name="Picture 712">
            <a:extLst>
              <a:ext uri="{FF2B5EF4-FFF2-40B4-BE49-F238E27FC236}">
                <a16:creationId xmlns:a16="http://schemas.microsoft.com/office/drawing/2014/main" id="{B3376D9F-7A9D-0A41-3056-E27FF347B840}"/>
              </a:ext>
            </a:extLst>
          </p:cNvPr>
          <p:cNvPicPr>
            <a:picLocks noChangeAspect="1"/>
          </p:cNvPicPr>
          <p:nvPr/>
        </p:nvPicPr>
        <p:blipFill>
          <a:blip r:embed="rId31">
            <a:alphaModFix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5654" y="4227927"/>
            <a:ext cx="2232248" cy="2408189"/>
          </a:xfrm>
          <a:prstGeom prst="rect">
            <a:avLst/>
          </a:prstGeom>
        </p:spPr>
      </p:pic>
      <p:pic>
        <p:nvPicPr>
          <p:cNvPr id="723" name="Picture 18" descr="Image result for green fertilizer icon">
            <a:extLst>
              <a:ext uri="{FF2B5EF4-FFF2-40B4-BE49-F238E27FC236}">
                <a16:creationId xmlns:a16="http://schemas.microsoft.com/office/drawing/2014/main" id="{5D6153AD-FE64-C7ED-D857-08944E66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alphaModFix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066" y="429993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2" name="TextBox 761">
            <a:extLst>
              <a:ext uri="{FF2B5EF4-FFF2-40B4-BE49-F238E27FC236}">
                <a16:creationId xmlns:a16="http://schemas.microsoft.com/office/drawing/2014/main" id="{B2E323B7-811F-DD40-92E8-081D6FCA4670}"/>
              </a:ext>
            </a:extLst>
          </p:cNvPr>
          <p:cNvSpPr txBox="1"/>
          <p:nvPr/>
        </p:nvSpPr>
        <p:spPr>
          <a:xfrm>
            <a:off x="4570196" y="1170014"/>
            <a:ext cx="20578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We-Energy  / ADAPNER – Biomass game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2B8CE0A2-5081-02BF-23CD-094F6227B509}"/>
              </a:ext>
            </a:extLst>
          </p:cNvPr>
          <p:cNvSpPr txBox="1"/>
          <p:nvPr/>
        </p:nvSpPr>
        <p:spPr>
          <a:xfrm rot="16200000">
            <a:off x="27953634" y="35586064"/>
            <a:ext cx="2304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STEP 1</a:t>
            </a:r>
          </a:p>
        </p:txBody>
      </p:sp>
      <p:pic>
        <p:nvPicPr>
          <p:cNvPr id="776" name="Picture 2" descr="D:\OneDrive\1 PhD\8 SIM-GROUP\1) MODELS\2) The Clean Energy Design tool\7) Energy Battle Brussels\Maps\Ten Boer.png">
            <a:extLst>
              <a:ext uri="{FF2B5EF4-FFF2-40B4-BE49-F238E27FC236}">
                <a16:creationId xmlns:a16="http://schemas.microsoft.com/office/drawing/2014/main" id="{87793960-2FE8-C477-AB79-BC482464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" b="1"/>
          <a:stretch/>
        </p:blipFill>
        <p:spPr bwMode="auto">
          <a:xfrm>
            <a:off x="1971734" y="11168693"/>
            <a:ext cx="24977566" cy="239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" name="TextBox 777">
            <a:extLst>
              <a:ext uri="{FF2B5EF4-FFF2-40B4-BE49-F238E27FC236}">
                <a16:creationId xmlns:a16="http://schemas.microsoft.com/office/drawing/2014/main" id="{B8D26A51-B207-739B-EB93-9EBE432934C6}"/>
              </a:ext>
            </a:extLst>
          </p:cNvPr>
          <p:cNvSpPr txBox="1"/>
          <p:nvPr/>
        </p:nvSpPr>
        <p:spPr>
          <a:xfrm>
            <a:off x="15932075" y="10399232"/>
            <a:ext cx="7169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Use as fertilizer in own region</a:t>
            </a: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C9FEB484-58C5-8996-C47C-F2BE69F3FD25}"/>
              </a:ext>
            </a:extLst>
          </p:cNvPr>
          <p:cNvSpPr/>
          <p:nvPr/>
        </p:nvSpPr>
        <p:spPr>
          <a:xfrm rot="10800000">
            <a:off x="10775155" y="7895325"/>
            <a:ext cx="6253983" cy="2520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6" name="Picture 22" descr="Image result for green fertilizer icon">
            <a:extLst>
              <a:ext uri="{FF2B5EF4-FFF2-40B4-BE49-F238E27FC236}">
                <a16:creationId xmlns:a16="http://schemas.microsoft.com/office/drawing/2014/main" id="{75AE6AB0-88EB-8C84-B46D-E2FECE8F0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85"/>
          <a:stretch/>
        </p:blipFill>
        <p:spPr bwMode="auto">
          <a:xfrm>
            <a:off x="14856130" y="8895764"/>
            <a:ext cx="1503198" cy="14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id="{278A6884-CDE1-EBD3-E47B-146EED3440FE}"/>
              </a:ext>
            </a:extLst>
          </p:cNvPr>
          <p:cNvSpPr/>
          <p:nvPr/>
        </p:nvSpPr>
        <p:spPr>
          <a:xfrm>
            <a:off x="14323161" y="7966953"/>
            <a:ext cx="2520000" cy="1063174"/>
          </a:xfrm>
          <a:prstGeom prst="roundRect">
            <a:avLst>
              <a:gd name="adj" fmla="val 0"/>
            </a:avLst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</a:rPr>
              <a:t>DIGESTATE CUBES</a:t>
            </a:r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id="{879DBC6C-8F84-5018-99B6-CC9AA1255F19}"/>
              </a:ext>
            </a:extLst>
          </p:cNvPr>
          <p:cNvSpPr/>
          <p:nvPr/>
        </p:nvSpPr>
        <p:spPr>
          <a:xfrm>
            <a:off x="24717051" y="7901587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A253B499-EA97-74C8-2754-5A86018EE67E}"/>
              </a:ext>
            </a:extLst>
          </p:cNvPr>
          <p:cNvSpPr/>
          <p:nvPr/>
        </p:nvSpPr>
        <p:spPr>
          <a:xfrm>
            <a:off x="22059631" y="7901587"/>
            <a:ext cx="2520000" cy="252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3" name="Picture 752">
            <a:extLst>
              <a:ext uri="{FF2B5EF4-FFF2-40B4-BE49-F238E27FC236}">
                <a16:creationId xmlns:a16="http://schemas.microsoft.com/office/drawing/2014/main" id="{E99AB0F1-CD55-6EC6-567A-0787E307FD1A}"/>
              </a:ext>
            </a:extLst>
          </p:cNvPr>
          <p:cNvPicPr>
            <a:picLocks noChangeAspect="1"/>
          </p:cNvPicPr>
          <p:nvPr/>
        </p:nvPicPr>
        <p:blipFill>
          <a:blip r:embed="rId31">
            <a:alphaModFix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5375" y="7972293"/>
            <a:ext cx="2232248" cy="2408189"/>
          </a:xfrm>
          <a:prstGeom prst="rect">
            <a:avLst/>
          </a:prstGeom>
        </p:spPr>
      </p:pic>
      <p:pic>
        <p:nvPicPr>
          <p:cNvPr id="754" name="Picture 18" descr="Image result for green fertilizer icon">
            <a:extLst>
              <a:ext uri="{FF2B5EF4-FFF2-40B4-BE49-F238E27FC236}">
                <a16:creationId xmlns:a16="http://schemas.microsoft.com/office/drawing/2014/main" id="{61366FD1-385E-B798-A7D9-E593D90F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alphaModFix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787" y="804430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1" name="Picture 6" descr="Bio resources, biofuel, biogas, biogas factory, ecology icon - Download on  Iconfinder">
            <a:extLst>
              <a:ext uri="{FF2B5EF4-FFF2-40B4-BE49-F238E27FC236}">
                <a16:creationId xmlns:a16="http://schemas.microsoft.com/office/drawing/2014/main" id="{41E7CE73-E926-87D3-3025-3A57F26F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6" y="7953359"/>
            <a:ext cx="2402925" cy="24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" name="Rectangle 757">
            <a:extLst>
              <a:ext uri="{FF2B5EF4-FFF2-40B4-BE49-F238E27FC236}">
                <a16:creationId xmlns:a16="http://schemas.microsoft.com/office/drawing/2014/main" id="{7E1C2E48-5630-9181-3416-C30AD2B4D92D}"/>
              </a:ext>
            </a:extLst>
          </p:cNvPr>
          <p:cNvSpPr/>
          <p:nvPr/>
        </p:nvSpPr>
        <p:spPr>
          <a:xfrm>
            <a:off x="1750602" y="3990897"/>
            <a:ext cx="26782873" cy="703900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5" name="Pijl: omlaag 2920">
            <a:extLst>
              <a:ext uri="{FF2B5EF4-FFF2-40B4-BE49-F238E27FC236}">
                <a16:creationId xmlns:a16="http://schemas.microsoft.com/office/drawing/2014/main" id="{C7EEE53A-C8D3-3E38-40B1-5413AD0A60E7}"/>
              </a:ext>
            </a:extLst>
          </p:cNvPr>
          <p:cNvSpPr/>
          <p:nvPr/>
        </p:nvSpPr>
        <p:spPr>
          <a:xfrm rot="10800000">
            <a:off x="5962656" y="10459046"/>
            <a:ext cx="1256451" cy="1815632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Pijl: omlaag 2920">
            <a:extLst>
              <a:ext uri="{FF2B5EF4-FFF2-40B4-BE49-F238E27FC236}">
                <a16:creationId xmlns:a16="http://schemas.microsoft.com/office/drawing/2014/main" id="{7F508AAB-129B-BACE-149F-49FBD7BFB927}"/>
              </a:ext>
            </a:extLst>
          </p:cNvPr>
          <p:cNvSpPr/>
          <p:nvPr/>
        </p:nvSpPr>
        <p:spPr>
          <a:xfrm>
            <a:off x="14635931" y="10459046"/>
            <a:ext cx="1256451" cy="1789934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Pijl: omlaag 2920">
            <a:extLst>
              <a:ext uri="{FF2B5EF4-FFF2-40B4-BE49-F238E27FC236}">
                <a16:creationId xmlns:a16="http://schemas.microsoft.com/office/drawing/2014/main" id="{FAB40C1D-662F-6DEC-5D2A-42480E34BB57}"/>
              </a:ext>
            </a:extLst>
          </p:cNvPr>
          <p:cNvSpPr/>
          <p:nvPr/>
        </p:nvSpPr>
        <p:spPr>
          <a:xfrm>
            <a:off x="22700827" y="10445070"/>
            <a:ext cx="1256451" cy="1731901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Pijl: omlaag 2920">
            <a:extLst>
              <a:ext uri="{FF2B5EF4-FFF2-40B4-BE49-F238E27FC236}">
                <a16:creationId xmlns:a16="http://schemas.microsoft.com/office/drawing/2014/main" id="{7030CCE1-B46D-291E-D4FB-BD0AAD42BF4D}"/>
              </a:ext>
            </a:extLst>
          </p:cNvPr>
          <p:cNvSpPr/>
          <p:nvPr/>
        </p:nvSpPr>
        <p:spPr>
          <a:xfrm>
            <a:off x="25389622" y="10445072"/>
            <a:ext cx="1256451" cy="1731900"/>
          </a:xfrm>
          <a:prstGeom prst="downArrow">
            <a:avLst>
              <a:gd name="adj1" fmla="val 50000"/>
              <a:gd name="adj2" fmla="val 5681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4FB3DC17-2DB0-BC61-E8AB-354019FDEA75}"/>
              </a:ext>
            </a:extLst>
          </p:cNvPr>
          <p:cNvSpPr txBox="1"/>
          <p:nvPr/>
        </p:nvSpPr>
        <p:spPr>
          <a:xfrm>
            <a:off x="6278719" y="10472673"/>
            <a:ext cx="62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+</a:t>
            </a:r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B0620B17-9E2D-B842-3150-BB57EEC788AC}"/>
              </a:ext>
            </a:extLst>
          </p:cNvPr>
          <p:cNvSpPr txBox="1"/>
          <p:nvPr/>
        </p:nvSpPr>
        <p:spPr>
          <a:xfrm>
            <a:off x="17092597" y="8802862"/>
            <a:ext cx="106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 in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B91ECAF4-265D-0625-527C-0081EE31D436}"/>
              </a:ext>
            </a:extLst>
          </p:cNvPr>
          <p:cNvSpPr txBox="1"/>
          <p:nvPr/>
        </p:nvSpPr>
        <p:spPr>
          <a:xfrm>
            <a:off x="22556811" y="8514830"/>
            <a:ext cx="1475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 thick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E017E235-A4D7-62AA-5422-08136A04E074}"/>
              </a:ext>
            </a:extLst>
          </p:cNvPr>
          <p:cNvSpPr txBox="1"/>
          <p:nvPr/>
        </p:nvSpPr>
        <p:spPr>
          <a:xfrm>
            <a:off x="25252634" y="8523888"/>
            <a:ext cx="1475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1 thin</a:t>
            </a:r>
          </a:p>
        </p:txBody>
      </p:sp>
      <p:sp>
        <p:nvSpPr>
          <p:cNvPr id="788" name="TextBox 787">
            <a:extLst>
              <a:ext uri="{FF2B5EF4-FFF2-40B4-BE49-F238E27FC236}">
                <a16:creationId xmlns:a16="http://schemas.microsoft.com/office/drawing/2014/main" id="{D8F84280-A98F-F541-EBD1-B0AFB6A709FA}"/>
              </a:ext>
            </a:extLst>
          </p:cNvPr>
          <p:cNvSpPr txBox="1"/>
          <p:nvPr/>
        </p:nvSpPr>
        <p:spPr>
          <a:xfrm>
            <a:off x="20831641" y="8778181"/>
            <a:ext cx="106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=</a:t>
            </a:r>
          </a:p>
        </p:txBody>
      </p:sp>
      <p:cxnSp>
        <p:nvCxnSpPr>
          <p:cNvPr id="799" name="Straight Arrow Connector 798">
            <a:extLst>
              <a:ext uri="{FF2B5EF4-FFF2-40B4-BE49-F238E27FC236}">
                <a16:creationId xmlns:a16="http://schemas.microsoft.com/office/drawing/2014/main" id="{9BD566DC-2EA9-0CE6-0D75-A749E484B519}"/>
              </a:ext>
            </a:extLst>
          </p:cNvPr>
          <p:cNvCxnSpPr>
            <a:cxnSpLocks/>
            <a:stCxn id="796" idx="2"/>
            <a:endCxn id="15" idx="0"/>
          </p:cNvCxnSpPr>
          <p:nvPr/>
        </p:nvCxnSpPr>
        <p:spPr>
          <a:xfrm>
            <a:off x="8097246" y="10315031"/>
            <a:ext cx="0" cy="2520279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2" name="Graphic 801" descr="Lightning bolt with solid fill">
            <a:extLst>
              <a:ext uri="{FF2B5EF4-FFF2-40B4-BE49-F238E27FC236}">
                <a16:creationId xmlns:a16="http://schemas.microsoft.com/office/drawing/2014/main" id="{91A29CE5-69A5-73FB-A3AB-9A8A7661945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507139" y="11628681"/>
            <a:ext cx="701753" cy="701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DA3469-BC21-4BFC-2CAE-714C13647A0A}"/>
              </a:ext>
            </a:extLst>
          </p:cNvPr>
          <p:cNvSpPr/>
          <p:nvPr/>
        </p:nvSpPr>
        <p:spPr>
          <a:xfrm>
            <a:off x="6210995" y="39050476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COW MANURE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45EB5-CB0F-D212-4AFC-93BDA538010B}"/>
              </a:ext>
            </a:extLst>
          </p:cNvPr>
          <p:cNvSpPr/>
          <p:nvPr/>
        </p:nvSpPr>
        <p:spPr>
          <a:xfrm>
            <a:off x="8731275" y="39046222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DOMESTIC WASTE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3E7591-C3E0-C744-1756-D0BA4215F1C7}"/>
              </a:ext>
            </a:extLst>
          </p:cNvPr>
          <p:cNvSpPr/>
          <p:nvPr/>
        </p:nvSpPr>
        <p:spPr>
          <a:xfrm>
            <a:off x="11230314" y="39046222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AGRICULTURAL WASTE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456EF-FD2A-5988-1038-968C82DC46EF}"/>
              </a:ext>
            </a:extLst>
          </p:cNvPr>
          <p:cNvSpPr/>
          <p:nvPr/>
        </p:nvSpPr>
        <p:spPr>
          <a:xfrm>
            <a:off x="13755082" y="39046222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ENERGY CROPS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6198F2-8C73-D4E2-0A74-3941152A115C}"/>
              </a:ext>
            </a:extLst>
          </p:cNvPr>
          <p:cNvSpPr/>
          <p:nvPr/>
        </p:nvSpPr>
        <p:spPr>
          <a:xfrm>
            <a:off x="17732275" y="39070249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DIGESTATE CUBES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0234F-5C44-6705-072F-F7C8989EC3CD}"/>
              </a:ext>
            </a:extLst>
          </p:cNvPr>
          <p:cNvSpPr/>
          <p:nvPr/>
        </p:nvSpPr>
        <p:spPr>
          <a:xfrm>
            <a:off x="20231314" y="39070249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THICK FRACTION CUBES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092077-E771-3C42-D82A-C40CCFED1F88}"/>
              </a:ext>
            </a:extLst>
          </p:cNvPr>
          <p:cNvSpPr/>
          <p:nvPr/>
        </p:nvSpPr>
        <p:spPr>
          <a:xfrm>
            <a:off x="22756082" y="39070249"/>
            <a:ext cx="252028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THIN FRACTION CUBES</a:t>
            </a:r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ACA33D2F-4E81-AEAC-7371-B515C514A5F8}"/>
              </a:ext>
            </a:extLst>
          </p:cNvPr>
          <p:cNvSpPr/>
          <p:nvPr/>
        </p:nvSpPr>
        <p:spPr>
          <a:xfrm>
            <a:off x="666380" y="38978951"/>
            <a:ext cx="29004052" cy="26621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27" name="Pijl: omlaag 25">
            <a:extLst>
              <a:ext uri="{FF2B5EF4-FFF2-40B4-BE49-F238E27FC236}">
                <a16:creationId xmlns:a16="http://schemas.microsoft.com/office/drawing/2014/main" id="{E2312522-E2B2-E859-5126-C019905C4FFE}"/>
              </a:ext>
            </a:extLst>
          </p:cNvPr>
          <p:cNvSpPr/>
          <p:nvPr/>
        </p:nvSpPr>
        <p:spPr>
          <a:xfrm rot="16200000">
            <a:off x="11179548" y="7800285"/>
            <a:ext cx="2232249" cy="2664296"/>
          </a:xfrm>
          <a:prstGeom prst="downArrow">
            <a:avLst>
              <a:gd name="adj1" fmla="val 99929"/>
              <a:gd name="adj2" fmla="val 1946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21B87405-34CC-350F-1D2E-13E4505B3A6F}"/>
              </a:ext>
            </a:extLst>
          </p:cNvPr>
          <p:cNvSpPr txBox="1"/>
          <p:nvPr/>
        </p:nvSpPr>
        <p:spPr>
          <a:xfrm>
            <a:off x="10963520" y="8646989"/>
            <a:ext cx="2304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STEP 2</a:t>
            </a:r>
          </a:p>
        </p:txBody>
      </p:sp>
      <p:pic>
        <p:nvPicPr>
          <p:cNvPr id="15" name="Graphic 14" descr="Electric Tower with solid fill">
            <a:extLst>
              <a:ext uri="{FF2B5EF4-FFF2-40B4-BE49-F238E27FC236}">
                <a16:creationId xmlns:a16="http://schemas.microsoft.com/office/drawing/2014/main" id="{D002BD60-B4C2-8CCD-EE05-4F2D8A56D2A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640046" y="12835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FE957C2CA7646A9640F1287A54432" ma:contentTypeVersion="6" ma:contentTypeDescription="Create a new document." ma:contentTypeScope="" ma:versionID="75b809c0a4b4fbc523b6d0f4582e7f3c">
  <xsd:schema xmlns:xsd="http://www.w3.org/2001/XMLSchema" xmlns:xs="http://www.w3.org/2001/XMLSchema" xmlns:p="http://schemas.microsoft.com/office/2006/metadata/properties" xmlns:ns2="8502c250-3fc1-418a-b0ae-573ed2add31c" xmlns:ns3="ee08a369-1f99-46e7-84a6-830c88119805" targetNamespace="http://schemas.microsoft.com/office/2006/metadata/properties" ma:root="true" ma:fieldsID="62e5eca76ad4fa8e7a68a4f3e76b1a92" ns2:_="" ns3:_="">
    <xsd:import namespace="8502c250-3fc1-418a-b0ae-573ed2add31c"/>
    <xsd:import namespace="ee08a369-1f99-46e7-84a6-830c881198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2c250-3fc1-418a-b0ae-573ed2add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369-1f99-46e7-84a6-830c8811980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C4796-BE58-4C9D-B7B6-1235A807B621}">
  <ds:schemaRefs>
    <ds:schemaRef ds:uri="http://purl.org/dc/elements/1.1/"/>
    <ds:schemaRef ds:uri="http://schemas.microsoft.com/office/infopath/2007/PartnerControls"/>
    <ds:schemaRef ds:uri="99bf2ada-0598-4bb7-b4b3-3aa65235a568"/>
    <ds:schemaRef ds:uri="127932ec-a57d-4ec7-85b1-93cbdc9313a6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89B27F-F8DF-4236-972B-D9F90D36FF90}"/>
</file>

<file path=customXml/itemProps3.xml><?xml version="1.0" encoding="utf-8"?>
<ds:datastoreItem xmlns:ds="http://schemas.openxmlformats.org/officeDocument/2006/customXml" ds:itemID="{DA9769C7-EDB9-4C28-9F99-AAD975B90E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Custom</PresentationFormat>
  <Paragraphs>214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Hanzehogeschool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Bouw K, Kathelijne</dc:creator>
  <cp:lastModifiedBy>Pierie F, Frank</cp:lastModifiedBy>
  <cp:revision>257</cp:revision>
  <cp:lastPrinted>2020-06-24T12:01:51Z</cp:lastPrinted>
  <dcterms:created xsi:type="dcterms:W3CDTF">2015-06-03T14:33:32Z</dcterms:created>
  <dcterms:modified xsi:type="dcterms:W3CDTF">2025-03-07T15:08:00Z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0x010100AE5FE957C2CA7646A9640F1287A54432</vt:lpwstr>
  </property>
  <property fmtid="{D5CDD505-2E9C-101B-9397-08002B2CF9AE}" pid="3" name="MediaServiceImageTags">
    <vt:lpwstr/>
  </property>
</Properties>
</file>