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339" r:id="rId6"/>
    <p:sldId id="258" r:id="rId7"/>
    <p:sldId id="340" r:id="rId8"/>
    <p:sldId id="260" r:id="rId9"/>
    <p:sldId id="341" r:id="rId10"/>
    <p:sldId id="299" r:id="rId11"/>
    <p:sldId id="342" r:id="rId12"/>
    <p:sldId id="264" r:id="rId13"/>
    <p:sldId id="343" r:id="rId14"/>
    <p:sldId id="266" r:id="rId15"/>
    <p:sldId id="344" r:id="rId16"/>
    <p:sldId id="296" r:id="rId17"/>
    <p:sldId id="337" r:id="rId18"/>
    <p:sldId id="268" r:id="rId19"/>
    <p:sldId id="345" r:id="rId20"/>
    <p:sldId id="305" r:id="rId21"/>
    <p:sldId id="346" r:id="rId22"/>
    <p:sldId id="327" r:id="rId23"/>
    <p:sldId id="347" r:id="rId24"/>
    <p:sldId id="309" r:id="rId25"/>
    <p:sldId id="348" r:id="rId26"/>
    <p:sldId id="272" r:id="rId27"/>
    <p:sldId id="349" r:id="rId28"/>
  </p:sldIdLst>
  <p:sldSz cx="2339975" cy="23399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8" userDrawn="1">
          <p15:clr>
            <a:srgbClr val="A4A3A4"/>
          </p15:clr>
        </p15:guide>
        <p15:guide id="2" pos="7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0505"/>
    <a:srgbClr val="78A6B6"/>
    <a:srgbClr val="49A078"/>
    <a:srgbClr val="BBD7A2"/>
    <a:srgbClr val="DDA729"/>
    <a:srgbClr val="B8D7A2"/>
    <a:srgbClr val="D0E2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9FB08-F197-48F7-9C32-5546BE105F7D}" v="6" dt="2025-05-07T09:30:12.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94" autoAdjust="0"/>
    <p:restoredTop sz="93917" autoAdjust="0"/>
  </p:normalViewPr>
  <p:slideViewPr>
    <p:cSldViewPr snapToGrid="0" showGuides="1">
      <p:cViewPr varScale="1">
        <p:scale>
          <a:sx n="400" d="100"/>
          <a:sy n="400" d="100"/>
        </p:scale>
        <p:origin x="3234" y="330"/>
      </p:cViewPr>
      <p:guideLst>
        <p:guide orient="horz" pos="738"/>
        <p:guide pos="7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ie F, Frank" userId="36331533-03dd-46b6-8d8a-21867d89439c" providerId="ADAL" clId="{5E329066-7445-431C-9EBF-9708EC276A51}"/>
    <pc:docChg chg="undo redo custSel addSld delSld modSld">
      <pc:chgData name="Pierie F, Frank" userId="36331533-03dd-46b6-8d8a-21867d89439c" providerId="ADAL" clId="{5E329066-7445-431C-9EBF-9708EC276A51}" dt="2025-05-01T13:25:27.816" v="2330" actId="1076"/>
      <pc:docMkLst>
        <pc:docMk/>
      </pc:docMkLst>
      <pc:sldChg chg="addSp delSp modSp mod">
        <pc:chgData name="Pierie F, Frank" userId="36331533-03dd-46b6-8d8a-21867d89439c" providerId="ADAL" clId="{5E329066-7445-431C-9EBF-9708EC276A51}" dt="2025-04-29T14:24:47.661" v="2078" actId="164"/>
        <pc:sldMkLst>
          <pc:docMk/>
          <pc:sldMk cId="1358932246" sldId="256"/>
        </pc:sldMkLst>
        <pc:spChg chg="mod">
          <ac:chgData name="Pierie F, Frank" userId="36331533-03dd-46b6-8d8a-21867d89439c" providerId="ADAL" clId="{5E329066-7445-431C-9EBF-9708EC276A51}" dt="2025-04-29T14:17:27.991" v="1919" actId="1035"/>
          <ac:spMkLst>
            <pc:docMk/>
            <pc:sldMk cId="1358932246" sldId="256"/>
            <ac:spMk id="3" creationId="{A3BDAC4D-205B-E2DC-D240-1AAC14CB7DF1}"/>
          </ac:spMkLst>
        </pc:spChg>
        <pc:spChg chg="mod">
          <ac:chgData name="Pierie F, Frank" userId="36331533-03dd-46b6-8d8a-21867d89439c" providerId="ADAL" clId="{5E329066-7445-431C-9EBF-9708EC276A51}" dt="2025-04-29T14:23:05.548" v="2061" actId="1076"/>
          <ac:spMkLst>
            <pc:docMk/>
            <pc:sldMk cId="1358932246" sldId="256"/>
            <ac:spMk id="5" creationId="{08701025-5CC7-2D4A-F7A9-98EB82D89712}"/>
          </ac:spMkLst>
        </pc:spChg>
        <pc:spChg chg="mod topLvl">
          <ac:chgData name="Pierie F, Frank" userId="36331533-03dd-46b6-8d8a-21867d89439c" providerId="ADAL" clId="{5E329066-7445-431C-9EBF-9708EC276A51}" dt="2025-04-29T14:24:47.661" v="2078" actId="164"/>
          <ac:spMkLst>
            <pc:docMk/>
            <pc:sldMk cId="1358932246" sldId="256"/>
            <ac:spMk id="8" creationId="{C58B690D-F497-7BEE-C1F5-B153B1389C9A}"/>
          </ac:spMkLst>
        </pc:spChg>
        <pc:spChg chg="mod topLvl">
          <ac:chgData name="Pierie F, Frank" userId="36331533-03dd-46b6-8d8a-21867d89439c" providerId="ADAL" clId="{5E329066-7445-431C-9EBF-9708EC276A51}" dt="2025-04-29T14:24:29.010" v="2077" actId="165"/>
          <ac:spMkLst>
            <pc:docMk/>
            <pc:sldMk cId="1358932246" sldId="256"/>
            <ac:spMk id="11" creationId="{334A1E7B-C8D2-06A5-0B06-411D15F0591F}"/>
          </ac:spMkLst>
        </pc:spChg>
        <pc:spChg chg="mod topLvl">
          <ac:chgData name="Pierie F, Frank" userId="36331533-03dd-46b6-8d8a-21867d89439c" providerId="ADAL" clId="{5E329066-7445-431C-9EBF-9708EC276A51}" dt="2025-04-29T14:24:47.661" v="2078" actId="164"/>
          <ac:spMkLst>
            <pc:docMk/>
            <pc:sldMk cId="1358932246" sldId="256"/>
            <ac:spMk id="16" creationId="{6E3D4608-A765-CEB6-8444-BD0F37673FFF}"/>
          </ac:spMkLst>
        </pc:spChg>
        <pc:grpChg chg="add mod">
          <ac:chgData name="Pierie F, Frank" userId="36331533-03dd-46b6-8d8a-21867d89439c" providerId="ADAL" clId="{5E329066-7445-431C-9EBF-9708EC276A51}" dt="2025-04-29T14:24:47.661" v="2078" actId="164"/>
          <ac:grpSpMkLst>
            <pc:docMk/>
            <pc:sldMk cId="1358932246" sldId="256"/>
            <ac:grpSpMk id="10" creationId="{78F71D23-00DD-DC54-E6E8-6FC44D09FA2D}"/>
          </ac:grpSpMkLst>
        </pc:grpChg>
        <pc:picChg chg="mod">
          <ac:chgData name="Pierie F, Frank" userId="36331533-03dd-46b6-8d8a-21867d89439c" providerId="ADAL" clId="{5E329066-7445-431C-9EBF-9708EC276A51}" dt="2025-04-29T14:17:27.991" v="1919" actId="1035"/>
          <ac:picMkLst>
            <pc:docMk/>
            <pc:sldMk cId="1358932246" sldId="256"/>
            <ac:picMk id="4" creationId="{95004650-A014-5806-22D1-BD1092D9DD1D}"/>
          </ac:picMkLst>
        </pc:picChg>
        <pc:picChg chg="mod topLvl">
          <ac:chgData name="Pierie F, Frank" userId="36331533-03dd-46b6-8d8a-21867d89439c" providerId="ADAL" clId="{5E329066-7445-431C-9EBF-9708EC276A51}" dt="2025-04-29T14:24:47.661" v="2078" actId="164"/>
          <ac:picMkLst>
            <pc:docMk/>
            <pc:sldMk cId="1358932246" sldId="256"/>
            <ac:picMk id="7" creationId="{6E518453-344D-7668-1ED8-0B8C598176CD}"/>
          </ac:picMkLst>
        </pc:picChg>
        <pc:picChg chg="mod topLvl">
          <ac:chgData name="Pierie F, Frank" userId="36331533-03dd-46b6-8d8a-21867d89439c" providerId="ADAL" clId="{5E329066-7445-431C-9EBF-9708EC276A51}" dt="2025-04-29T14:24:47.661" v="2078" actId="164"/>
          <ac:picMkLst>
            <pc:docMk/>
            <pc:sldMk cId="1358932246" sldId="256"/>
            <ac:picMk id="9" creationId="{A07E4A61-8972-C6E6-30F9-376BDF4FFCE8}"/>
          </ac:picMkLst>
        </pc:picChg>
        <pc:picChg chg="add del mod">
          <ac:chgData name="Pierie F, Frank" userId="36331533-03dd-46b6-8d8a-21867d89439c" providerId="ADAL" clId="{5E329066-7445-431C-9EBF-9708EC276A51}" dt="2025-04-29T14:23:02.841" v="2060" actId="14100"/>
          <ac:picMkLst>
            <pc:docMk/>
            <pc:sldMk cId="1358932246" sldId="256"/>
            <ac:picMk id="1026" creationId="{35692A67-A756-72A5-3712-F4C85A6B5E7A}"/>
          </ac:picMkLst>
        </pc:picChg>
      </pc:sldChg>
      <pc:sldChg chg="delSp del mod">
        <pc:chgData name="Pierie F, Frank" userId="36331533-03dd-46b6-8d8a-21867d89439c" providerId="ADAL" clId="{5E329066-7445-431C-9EBF-9708EC276A51}" dt="2025-04-28T11:00:50.419" v="935" actId="47"/>
        <pc:sldMkLst>
          <pc:docMk/>
          <pc:sldMk cId="3331062934" sldId="257"/>
        </pc:sldMkLst>
      </pc:sldChg>
      <pc:sldChg chg="addSp delSp modSp mod">
        <pc:chgData name="Pierie F, Frank" userId="36331533-03dd-46b6-8d8a-21867d89439c" providerId="ADAL" clId="{5E329066-7445-431C-9EBF-9708EC276A51}" dt="2025-05-01T13:25:27.816" v="2330" actId="1076"/>
        <pc:sldMkLst>
          <pc:docMk/>
          <pc:sldMk cId="3399276453" sldId="258"/>
        </pc:sldMkLst>
        <pc:spChg chg="mod">
          <ac:chgData name="Pierie F, Frank" userId="36331533-03dd-46b6-8d8a-21867d89439c" providerId="ADAL" clId="{5E329066-7445-431C-9EBF-9708EC276A51}" dt="2025-04-29T14:17:33.793" v="1926" actId="1035"/>
          <ac:spMkLst>
            <pc:docMk/>
            <pc:sldMk cId="3399276453" sldId="258"/>
            <ac:spMk id="3" creationId="{A3618C82-DFD8-6776-20B0-B71597816EC4}"/>
          </ac:spMkLst>
        </pc:spChg>
        <pc:spChg chg="add mod">
          <ac:chgData name="Pierie F, Frank" userId="36331533-03dd-46b6-8d8a-21867d89439c" providerId="ADAL" clId="{5E329066-7445-431C-9EBF-9708EC276A51}" dt="2025-05-01T13:25:21.265" v="2329" actId="1076"/>
          <ac:spMkLst>
            <pc:docMk/>
            <pc:sldMk cId="3399276453" sldId="258"/>
            <ac:spMk id="8" creationId="{38C3F856-C6B6-3852-5AB4-8FC0EED7F3D4}"/>
          </ac:spMkLst>
        </pc:spChg>
        <pc:spChg chg="mod">
          <ac:chgData name="Pierie F, Frank" userId="36331533-03dd-46b6-8d8a-21867d89439c" providerId="ADAL" clId="{5E329066-7445-431C-9EBF-9708EC276A51}" dt="2025-05-01T13:25:27.816" v="2330" actId="1076"/>
          <ac:spMkLst>
            <pc:docMk/>
            <pc:sldMk cId="3399276453" sldId="258"/>
            <ac:spMk id="12" creationId="{468A0BB4-0106-8EBF-C067-982F4F21510E}"/>
          </ac:spMkLst>
        </pc:spChg>
        <pc:spChg chg="mod">
          <ac:chgData name="Pierie F, Frank" userId="36331533-03dd-46b6-8d8a-21867d89439c" providerId="ADAL" clId="{5E329066-7445-431C-9EBF-9708EC276A51}" dt="2025-05-01T13:25:27.816" v="2330" actId="1076"/>
          <ac:spMkLst>
            <pc:docMk/>
            <pc:sldMk cId="3399276453" sldId="258"/>
            <ac:spMk id="14" creationId="{512CDE8F-7FF7-08B4-A110-9D5649104005}"/>
          </ac:spMkLst>
        </pc:spChg>
        <pc:spChg chg="add mod ord">
          <ac:chgData name="Pierie F, Frank" userId="36331533-03dd-46b6-8d8a-21867d89439c" providerId="ADAL" clId="{5E329066-7445-431C-9EBF-9708EC276A51}" dt="2025-04-29T14:25:01.067" v="2082" actId="1076"/>
          <ac:spMkLst>
            <pc:docMk/>
            <pc:sldMk cId="3399276453" sldId="258"/>
            <ac:spMk id="27" creationId="{E6FE819D-1BA0-8A4B-3C57-B8A34FB697F6}"/>
          </ac:spMkLst>
        </pc:spChg>
        <pc:grpChg chg="add mod">
          <ac:chgData name="Pierie F, Frank" userId="36331533-03dd-46b6-8d8a-21867d89439c" providerId="ADAL" clId="{5E329066-7445-431C-9EBF-9708EC276A51}" dt="2025-05-01T13:25:27.816" v="2330" actId="1076"/>
          <ac:grpSpMkLst>
            <pc:docMk/>
            <pc:sldMk cId="3399276453" sldId="258"/>
            <ac:grpSpMk id="11" creationId="{9287F233-A432-8343-8FFD-EF4980CFAA99}"/>
          </ac:grpSpMkLst>
        </pc:grpChg>
        <pc:picChg chg="mod">
          <ac:chgData name="Pierie F, Frank" userId="36331533-03dd-46b6-8d8a-21867d89439c" providerId="ADAL" clId="{5E329066-7445-431C-9EBF-9708EC276A51}" dt="2025-04-29T14:17:33.793" v="1926" actId="1035"/>
          <ac:picMkLst>
            <pc:docMk/>
            <pc:sldMk cId="3399276453" sldId="258"/>
            <ac:picMk id="4" creationId="{46AA0D2C-5D28-1848-EBB1-9590A27E4EB4}"/>
          </ac:picMkLst>
        </pc:picChg>
        <pc:picChg chg="mod">
          <ac:chgData name="Pierie F, Frank" userId="36331533-03dd-46b6-8d8a-21867d89439c" providerId="ADAL" clId="{5E329066-7445-431C-9EBF-9708EC276A51}" dt="2025-05-01T13:25:27.816" v="2330" actId="1076"/>
          <ac:picMkLst>
            <pc:docMk/>
            <pc:sldMk cId="3399276453" sldId="258"/>
            <ac:picMk id="13" creationId="{C3D40075-0744-A981-4993-B329F8008E56}"/>
          </ac:picMkLst>
        </pc:picChg>
        <pc:picChg chg="mod">
          <ac:chgData name="Pierie F, Frank" userId="36331533-03dd-46b6-8d8a-21867d89439c" providerId="ADAL" clId="{5E329066-7445-431C-9EBF-9708EC276A51}" dt="2025-05-01T13:25:27.816" v="2330" actId="1076"/>
          <ac:picMkLst>
            <pc:docMk/>
            <pc:sldMk cId="3399276453" sldId="258"/>
            <ac:picMk id="15" creationId="{023ED5F4-29CF-AC23-B16D-FEBB459D9E9B}"/>
          </ac:picMkLst>
        </pc:picChg>
        <pc:picChg chg="mod">
          <ac:chgData name="Pierie F, Frank" userId="36331533-03dd-46b6-8d8a-21867d89439c" providerId="ADAL" clId="{5E329066-7445-431C-9EBF-9708EC276A51}" dt="2025-05-01T13:25:18.532" v="2328" actId="1076"/>
          <ac:picMkLst>
            <pc:docMk/>
            <pc:sldMk cId="3399276453" sldId="258"/>
            <ac:picMk id="2050" creationId="{CD100AC5-17EA-065E-1432-61E315F1E078}"/>
          </ac:picMkLst>
        </pc:picChg>
      </pc:sldChg>
      <pc:sldChg chg="addSp delSp modSp mod">
        <pc:chgData name="Pierie F, Frank" userId="36331533-03dd-46b6-8d8a-21867d89439c" providerId="ADAL" clId="{5E329066-7445-431C-9EBF-9708EC276A51}" dt="2025-04-29T14:25:52.833" v="2093" actId="1036"/>
        <pc:sldMkLst>
          <pc:docMk/>
          <pc:sldMk cId="3946457975" sldId="260"/>
        </pc:sldMkLst>
        <pc:spChg chg="mod">
          <ac:chgData name="Pierie F, Frank" userId="36331533-03dd-46b6-8d8a-21867d89439c" providerId="ADAL" clId="{5E329066-7445-431C-9EBF-9708EC276A51}" dt="2025-04-29T14:17:43.308" v="1936" actId="1035"/>
          <ac:spMkLst>
            <pc:docMk/>
            <pc:sldMk cId="3946457975" sldId="260"/>
            <ac:spMk id="3" creationId="{B951BF23-D280-73FE-82E8-E6CBE4D329FC}"/>
          </ac:spMkLst>
        </pc:spChg>
        <pc:spChg chg="add mod ord">
          <ac:chgData name="Pierie F, Frank" userId="36331533-03dd-46b6-8d8a-21867d89439c" providerId="ADAL" clId="{5E329066-7445-431C-9EBF-9708EC276A51}" dt="2025-04-29T14:16:33.112" v="1891" actId="14100"/>
          <ac:spMkLst>
            <pc:docMk/>
            <pc:sldMk cId="3946457975" sldId="260"/>
            <ac:spMk id="8" creationId="{3B9A2506-CEDA-B1F9-AD70-2F5D8E14FB19}"/>
          </ac:spMkLst>
        </pc:spChg>
        <pc:spChg chg="mod">
          <ac:chgData name="Pierie F, Frank" userId="36331533-03dd-46b6-8d8a-21867d89439c" providerId="ADAL" clId="{5E329066-7445-431C-9EBF-9708EC276A51}" dt="2025-04-29T14:25:22.658" v="2085"/>
          <ac:spMkLst>
            <pc:docMk/>
            <pc:sldMk cId="3946457975" sldId="260"/>
            <ac:spMk id="10" creationId="{F41C28A8-E18B-C5B7-CBF3-BFE5CF525003}"/>
          </ac:spMkLst>
        </pc:spChg>
        <pc:spChg chg="mod">
          <ac:chgData name="Pierie F, Frank" userId="36331533-03dd-46b6-8d8a-21867d89439c" providerId="ADAL" clId="{5E329066-7445-431C-9EBF-9708EC276A51}" dt="2025-04-29T14:25:22.658" v="2085"/>
          <ac:spMkLst>
            <pc:docMk/>
            <pc:sldMk cId="3946457975" sldId="260"/>
            <ac:spMk id="12" creationId="{51AE0B69-D9DF-F056-3F95-8ECBC93525B0}"/>
          </ac:spMkLst>
        </pc:spChg>
        <pc:spChg chg="mod ord">
          <ac:chgData name="Pierie F, Frank" userId="36331533-03dd-46b6-8d8a-21867d89439c" providerId="ADAL" clId="{5E329066-7445-431C-9EBF-9708EC276A51}" dt="2025-04-29T14:25:34.281" v="2090" actId="1036"/>
          <ac:spMkLst>
            <pc:docMk/>
            <pc:sldMk cId="3946457975" sldId="260"/>
            <ac:spMk id="22" creationId="{47B5119D-732D-ABF0-BB24-4426FF3A66C1}"/>
          </ac:spMkLst>
        </pc:spChg>
        <pc:grpChg chg="add mod">
          <ac:chgData name="Pierie F, Frank" userId="36331533-03dd-46b6-8d8a-21867d89439c" providerId="ADAL" clId="{5E329066-7445-431C-9EBF-9708EC276A51}" dt="2025-04-29T14:25:22.658" v="2085"/>
          <ac:grpSpMkLst>
            <pc:docMk/>
            <pc:sldMk cId="3946457975" sldId="260"/>
            <ac:grpSpMk id="9" creationId="{35318728-CCD3-A284-FDC7-304CC437ED0A}"/>
          </ac:grpSpMkLst>
        </pc:grpChg>
        <pc:picChg chg="mod">
          <ac:chgData name="Pierie F, Frank" userId="36331533-03dd-46b6-8d8a-21867d89439c" providerId="ADAL" clId="{5E329066-7445-431C-9EBF-9708EC276A51}" dt="2025-04-29T14:25:22.658" v="2085"/>
          <ac:picMkLst>
            <pc:docMk/>
            <pc:sldMk cId="3946457975" sldId="260"/>
            <ac:picMk id="11" creationId="{7D58E6C6-8E50-3732-4F21-16DF192F1883}"/>
          </ac:picMkLst>
        </pc:picChg>
        <pc:picChg chg="mod">
          <ac:chgData name="Pierie F, Frank" userId="36331533-03dd-46b6-8d8a-21867d89439c" providerId="ADAL" clId="{5E329066-7445-431C-9EBF-9708EC276A51}" dt="2025-04-29T14:25:22.658" v="2085"/>
          <ac:picMkLst>
            <pc:docMk/>
            <pc:sldMk cId="3946457975" sldId="260"/>
            <ac:picMk id="13" creationId="{DFB76EBC-9EFF-7D48-B1E5-0B3A6FADE134}"/>
          </ac:picMkLst>
        </pc:picChg>
        <pc:picChg chg="mod">
          <ac:chgData name="Pierie F, Frank" userId="36331533-03dd-46b6-8d8a-21867d89439c" providerId="ADAL" clId="{5E329066-7445-431C-9EBF-9708EC276A51}" dt="2025-04-29T14:17:43.308" v="1936" actId="1035"/>
          <ac:picMkLst>
            <pc:docMk/>
            <pc:sldMk cId="3946457975" sldId="260"/>
            <ac:picMk id="21" creationId="{C259E6DD-BB1F-B7E4-5446-04D5A56DD321}"/>
          </ac:picMkLst>
        </pc:picChg>
        <pc:picChg chg="mod">
          <ac:chgData name="Pierie F, Frank" userId="36331533-03dd-46b6-8d8a-21867d89439c" providerId="ADAL" clId="{5E329066-7445-431C-9EBF-9708EC276A51}" dt="2025-04-29T14:25:52.833" v="2093" actId="1036"/>
          <ac:picMkLst>
            <pc:docMk/>
            <pc:sldMk cId="3946457975" sldId="260"/>
            <ac:picMk id="3074" creationId="{BEFDCC60-FAC0-FA98-4D85-72700973996A}"/>
          </ac:picMkLst>
        </pc:picChg>
      </pc:sldChg>
      <pc:sldChg chg="addSp delSp modSp mod">
        <pc:chgData name="Pierie F, Frank" userId="36331533-03dd-46b6-8d8a-21867d89439c" providerId="ADAL" clId="{5E329066-7445-431C-9EBF-9708EC276A51}" dt="2025-04-30T19:59:26.879" v="2270"/>
        <pc:sldMkLst>
          <pc:docMk/>
          <pc:sldMk cId="1241542874" sldId="264"/>
        </pc:sldMkLst>
        <pc:spChg chg="mod ord">
          <ac:chgData name="Pierie F, Frank" userId="36331533-03dd-46b6-8d8a-21867d89439c" providerId="ADAL" clId="{5E329066-7445-431C-9EBF-9708EC276A51}" dt="2025-04-29T14:26:53.454" v="2114" actId="1035"/>
          <ac:spMkLst>
            <pc:docMk/>
            <pc:sldMk cId="1241542874" sldId="264"/>
            <ac:spMk id="2" creationId="{66720428-49AB-DFCC-89AD-E9E2F3E281A2}"/>
          </ac:spMkLst>
        </pc:spChg>
        <pc:spChg chg="mod">
          <ac:chgData name="Pierie F, Frank" userId="36331533-03dd-46b6-8d8a-21867d89439c" providerId="ADAL" clId="{5E329066-7445-431C-9EBF-9708EC276A51}" dt="2025-04-28T10:37:51.766" v="207" actId="1036"/>
          <ac:spMkLst>
            <pc:docMk/>
            <pc:sldMk cId="1241542874" sldId="264"/>
            <ac:spMk id="3" creationId="{DCEFC140-355D-3325-674C-19EFC8917607}"/>
          </ac:spMkLst>
        </pc:spChg>
        <pc:spChg chg="add mod">
          <ac:chgData name="Pierie F, Frank" userId="36331533-03dd-46b6-8d8a-21867d89439c" providerId="ADAL" clId="{5E329066-7445-431C-9EBF-9708EC276A51}" dt="2025-04-29T14:27:11.218" v="2116" actId="20577"/>
          <ac:spMkLst>
            <pc:docMk/>
            <pc:sldMk cId="1241542874" sldId="264"/>
            <ac:spMk id="9" creationId="{A1142DEE-39A0-4E17-A185-99B3F6651C4E}"/>
          </ac:spMkLst>
        </pc:spChg>
        <pc:spChg chg="mod">
          <ac:chgData name="Pierie F, Frank" userId="36331533-03dd-46b6-8d8a-21867d89439c" providerId="ADAL" clId="{5E329066-7445-431C-9EBF-9708EC276A51}" dt="2025-04-29T14:26:43.018" v="2109"/>
          <ac:spMkLst>
            <pc:docMk/>
            <pc:sldMk cId="1241542874" sldId="264"/>
            <ac:spMk id="11" creationId="{C06717C8-3F7D-AC03-144C-85C3EE96E2F8}"/>
          </ac:spMkLst>
        </pc:spChg>
        <pc:spChg chg="mod">
          <ac:chgData name="Pierie F, Frank" userId="36331533-03dd-46b6-8d8a-21867d89439c" providerId="ADAL" clId="{5E329066-7445-431C-9EBF-9708EC276A51}" dt="2025-04-29T14:26:43.018" v="2109"/>
          <ac:spMkLst>
            <pc:docMk/>
            <pc:sldMk cId="1241542874" sldId="264"/>
            <ac:spMk id="13" creationId="{28319885-183F-82A0-1083-B85C8D7BEB8D}"/>
          </ac:spMkLst>
        </pc:spChg>
        <pc:grpChg chg="add mod">
          <ac:chgData name="Pierie F, Frank" userId="36331533-03dd-46b6-8d8a-21867d89439c" providerId="ADAL" clId="{5E329066-7445-431C-9EBF-9708EC276A51}" dt="2025-04-29T14:26:43.018" v="2109"/>
          <ac:grpSpMkLst>
            <pc:docMk/>
            <pc:sldMk cId="1241542874" sldId="264"/>
            <ac:grpSpMk id="10" creationId="{412C6C42-7C8D-5DA0-E834-7DE20A27B1EB}"/>
          </ac:grpSpMkLst>
        </pc:grpChg>
        <pc:picChg chg="add mod">
          <ac:chgData name="Pierie F, Frank" userId="36331533-03dd-46b6-8d8a-21867d89439c" providerId="ADAL" clId="{5E329066-7445-431C-9EBF-9708EC276A51}" dt="2025-04-30T19:59:26.879" v="2270"/>
          <ac:picMkLst>
            <pc:docMk/>
            <pc:sldMk cId="1241542874" sldId="264"/>
            <ac:picMk id="4" creationId="{3BE424E3-B8C7-3756-B65A-67FC338625D3}"/>
          </ac:picMkLst>
        </pc:picChg>
        <pc:picChg chg="mod">
          <ac:chgData name="Pierie F, Frank" userId="36331533-03dd-46b6-8d8a-21867d89439c" providerId="ADAL" clId="{5E329066-7445-431C-9EBF-9708EC276A51}" dt="2025-04-29T14:26:43.018" v="2109"/>
          <ac:picMkLst>
            <pc:docMk/>
            <pc:sldMk cId="1241542874" sldId="264"/>
            <ac:picMk id="12" creationId="{FE927E4E-5BFD-9ACC-2DBC-9D4C598F0D4A}"/>
          </ac:picMkLst>
        </pc:picChg>
        <pc:picChg chg="mod">
          <ac:chgData name="Pierie F, Frank" userId="36331533-03dd-46b6-8d8a-21867d89439c" providerId="ADAL" clId="{5E329066-7445-431C-9EBF-9708EC276A51}" dt="2025-04-29T14:26:43.018" v="2109"/>
          <ac:picMkLst>
            <pc:docMk/>
            <pc:sldMk cId="1241542874" sldId="264"/>
            <ac:picMk id="14" creationId="{4722B9BB-23EF-C1DC-6D81-D055D9A5D446}"/>
          </ac:picMkLst>
        </pc:picChg>
        <pc:picChg chg="mod">
          <ac:chgData name="Pierie F, Frank" userId="36331533-03dd-46b6-8d8a-21867d89439c" providerId="ADAL" clId="{5E329066-7445-431C-9EBF-9708EC276A51}" dt="2025-04-28T10:37:51.766" v="207" actId="1036"/>
          <ac:picMkLst>
            <pc:docMk/>
            <pc:sldMk cId="1241542874" sldId="264"/>
            <ac:picMk id="21" creationId="{1E0604CE-798D-060A-AE17-857F6F813DC1}"/>
          </ac:picMkLst>
        </pc:picChg>
      </pc:sldChg>
      <pc:sldChg chg="addSp delSp modSp mod">
        <pc:chgData name="Pierie F, Frank" userId="36331533-03dd-46b6-8d8a-21867d89439c" providerId="ADAL" clId="{5E329066-7445-431C-9EBF-9708EC276A51}" dt="2025-04-30T19:59:25.464" v="2269"/>
        <pc:sldMkLst>
          <pc:docMk/>
          <pc:sldMk cId="2882030683" sldId="266"/>
        </pc:sldMkLst>
        <pc:spChg chg="mod ord">
          <ac:chgData name="Pierie F, Frank" userId="36331533-03dd-46b6-8d8a-21867d89439c" providerId="ADAL" clId="{5E329066-7445-431C-9EBF-9708EC276A51}" dt="2025-04-29T14:27:55.043" v="2124" actId="1036"/>
          <ac:spMkLst>
            <pc:docMk/>
            <pc:sldMk cId="2882030683" sldId="266"/>
            <ac:spMk id="2" creationId="{58809DCA-AA10-8314-E961-BD722631E216}"/>
          </ac:spMkLst>
        </pc:spChg>
        <pc:spChg chg="mod">
          <ac:chgData name="Pierie F, Frank" userId="36331533-03dd-46b6-8d8a-21867d89439c" providerId="ADAL" clId="{5E329066-7445-431C-9EBF-9708EC276A51}" dt="2025-04-29T14:18:14.220" v="1948" actId="1035"/>
          <ac:spMkLst>
            <pc:docMk/>
            <pc:sldMk cId="2882030683" sldId="266"/>
            <ac:spMk id="3" creationId="{CC5E700D-7950-4D1E-8113-9588C8FBF741}"/>
          </ac:spMkLst>
        </pc:spChg>
        <pc:spChg chg="add mod">
          <ac:chgData name="Pierie F, Frank" userId="36331533-03dd-46b6-8d8a-21867d89439c" providerId="ADAL" clId="{5E329066-7445-431C-9EBF-9708EC276A51}" dt="2025-04-29T14:27:28.229" v="2118" actId="6549"/>
          <ac:spMkLst>
            <pc:docMk/>
            <pc:sldMk cId="2882030683" sldId="266"/>
            <ac:spMk id="9" creationId="{1F50BCB6-C913-1045-E49F-5346AE7DCD62}"/>
          </ac:spMkLst>
        </pc:spChg>
        <pc:spChg chg="mod">
          <ac:chgData name="Pierie F, Frank" userId="36331533-03dd-46b6-8d8a-21867d89439c" providerId="ADAL" clId="{5E329066-7445-431C-9EBF-9708EC276A51}" dt="2025-04-29T14:27:44.387" v="2121"/>
          <ac:spMkLst>
            <pc:docMk/>
            <pc:sldMk cId="2882030683" sldId="266"/>
            <ac:spMk id="11" creationId="{B7FCD67C-11D9-E911-6571-DE851B6DE4B5}"/>
          </ac:spMkLst>
        </pc:spChg>
        <pc:spChg chg="mod">
          <ac:chgData name="Pierie F, Frank" userId="36331533-03dd-46b6-8d8a-21867d89439c" providerId="ADAL" clId="{5E329066-7445-431C-9EBF-9708EC276A51}" dt="2025-04-29T14:27:44.387" v="2121"/>
          <ac:spMkLst>
            <pc:docMk/>
            <pc:sldMk cId="2882030683" sldId="266"/>
            <ac:spMk id="13" creationId="{DF6E66C2-5DFD-0795-9B51-7D7349D9F50F}"/>
          </ac:spMkLst>
        </pc:spChg>
        <pc:grpChg chg="add mod">
          <ac:chgData name="Pierie F, Frank" userId="36331533-03dd-46b6-8d8a-21867d89439c" providerId="ADAL" clId="{5E329066-7445-431C-9EBF-9708EC276A51}" dt="2025-04-29T14:27:44.387" v="2121"/>
          <ac:grpSpMkLst>
            <pc:docMk/>
            <pc:sldMk cId="2882030683" sldId="266"/>
            <ac:grpSpMk id="10" creationId="{7CB95397-BFDF-5FC9-3B87-8F4F078F46A7}"/>
          </ac:grpSpMkLst>
        </pc:grpChg>
        <pc:picChg chg="add mod">
          <ac:chgData name="Pierie F, Frank" userId="36331533-03dd-46b6-8d8a-21867d89439c" providerId="ADAL" clId="{5E329066-7445-431C-9EBF-9708EC276A51}" dt="2025-04-30T19:59:25.464" v="2269"/>
          <ac:picMkLst>
            <pc:docMk/>
            <pc:sldMk cId="2882030683" sldId="266"/>
            <ac:picMk id="4" creationId="{3C0342DC-9597-52A2-A2F3-26E9AB08760E}"/>
          </ac:picMkLst>
        </pc:picChg>
        <pc:picChg chg="mod">
          <ac:chgData name="Pierie F, Frank" userId="36331533-03dd-46b6-8d8a-21867d89439c" providerId="ADAL" clId="{5E329066-7445-431C-9EBF-9708EC276A51}" dt="2025-04-29T14:27:44.387" v="2121"/>
          <ac:picMkLst>
            <pc:docMk/>
            <pc:sldMk cId="2882030683" sldId="266"/>
            <ac:picMk id="12" creationId="{B2F88554-CCD5-9329-0323-D55C93295F73}"/>
          </ac:picMkLst>
        </pc:picChg>
        <pc:picChg chg="mod">
          <ac:chgData name="Pierie F, Frank" userId="36331533-03dd-46b6-8d8a-21867d89439c" providerId="ADAL" clId="{5E329066-7445-431C-9EBF-9708EC276A51}" dt="2025-04-29T14:27:44.387" v="2121"/>
          <ac:picMkLst>
            <pc:docMk/>
            <pc:sldMk cId="2882030683" sldId="266"/>
            <ac:picMk id="14" creationId="{10DC54E2-31DA-0AF0-F0E0-70A0B4E45227}"/>
          </ac:picMkLst>
        </pc:picChg>
        <pc:picChg chg="mod">
          <ac:chgData name="Pierie F, Frank" userId="36331533-03dd-46b6-8d8a-21867d89439c" providerId="ADAL" clId="{5E329066-7445-431C-9EBF-9708EC276A51}" dt="2025-04-29T14:18:14.220" v="1948" actId="1035"/>
          <ac:picMkLst>
            <pc:docMk/>
            <pc:sldMk cId="2882030683" sldId="266"/>
            <ac:picMk id="22" creationId="{37E5C6D2-178B-4E2B-CB19-794003B69164}"/>
          </ac:picMkLst>
        </pc:picChg>
      </pc:sldChg>
      <pc:sldChg chg="addSp delSp modSp mod">
        <pc:chgData name="Pierie F, Frank" userId="36331533-03dd-46b6-8d8a-21867d89439c" providerId="ADAL" clId="{5E329066-7445-431C-9EBF-9708EC276A51}" dt="2025-04-29T14:28:56.894" v="2144" actId="1038"/>
        <pc:sldMkLst>
          <pc:docMk/>
          <pc:sldMk cId="2056201822" sldId="268"/>
        </pc:sldMkLst>
        <pc:spChg chg="mod">
          <ac:chgData name="Pierie F, Frank" userId="36331533-03dd-46b6-8d8a-21867d89439c" providerId="ADAL" clId="{5E329066-7445-431C-9EBF-9708EC276A51}" dt="2025-04-29T14:18:42.815" v="1966" actId="1035"/>
          <ac:spMkLst>
            <pc:docMk/>
            <pc:sldMk cId="2056201822" sldId="268"/>
            <ac:spMk id="4" creationId="{5CC7B674-933B-4518-31B2-2586F5F406C0}"/>
          </ac:spMkLst>
        </pc:spChg>
        <pc:spChg chg="mod">
          <ac:chgData name="Pierie F, Frank" userId="36331533-03dd-46b6-8d8a-21867d89439c" providerId="ADAL" clId="{5E329066-7445-431C-9EBF-9708EC276A51}" dt="2025-04-29T14:28:45.266" v="2136"/>
          <ac:spMkLst>
            <pc:docMk/>
            <pc:sldMk cId="2056201822" sldId="268"/>
            <ac:spMk id="5" creationId="{DBC81FBE-53AE-0E7F-98B5-99DE444067D9}"/>
          </ac:spMkLst>
        </pc:spChg>
        <pc:spChg chg="add mod">
          <ac:chgData name="Pierie F, Frank" userId="36331533-03dd-46b6-8d8a-21867d89439c" providerId="ADAL" clId="{5E329066-7445-431C-9EBF-9708EC276A51}" dt="2025-04-29T14:18:37.260" v="1959" actId="14100"/>
          <ac:spMkLst>
            <pc:docMk/>
            <pc:sldMk cId="2056201822" sldId="268"/>
            <ac:spMk id="7" creationId="{29324AC6-71E1-F5E7-F2B5-EE42B9F8D76E}"/>
          </ac:spMkLst>
        </pc:spChg>
        <pc:spChg chg="mod">
          <ac:chgData name="Pierie F, Frank" userId="36331533-03dd-46b6-8d8a-21867d89439c" providerId="ADAL" clId="{5E329066-7445-431C-9EBF-9708EC276A51}" dt="2025-04-29T14:28:45.266" v="2136"/>
          <ac:spMkLst>
            <pc:docMk/>
            <pc:sldMk cId="2056201822" sldId="268"/>
            <ac:spMk id="10" creationId="{F63512A4-DF15-52D7-8072-A3963281FD23}"/>
          </ac:spMkLst>
        </pc:spChg>
        <pc:spChg chg="mod ord">
          <ac:chgData name="Pierie F, Frank" userId="36331533-03dd-46b6-8d8a-21867d89439c" providerId="ADAL" clId="{5E329066-7445-431C-9EBF-9708EC276A51}" dt="2025-04-29T14:28:56.894" v="2144" actId="1038"/>
          <ac:spMkLst>
            <pc:docMk/>
            <pc:sldMk cId="2056201822" sldId="268"/>
            <ac:spMk id="15" creationId="{A56202F9-A06A-6570-DE9D-E4BC6F6FDFB7}"/>
          </ac:spMkLst>
        </pc:spChg>
        <pc:grpChg chg="add mod">
          <ac:chgData name="Pierie F, Frank" userId="36331533-03dd-46b6-8d8a-21867d89439c" providerId="ADAL" clId="{5E329066-7445-431C-9EBF-9708EC276A51}" dt="2025-04-29T14:28:45.266" v="2136"/>
          <ac:grpSpMkLst>
            <pc:docMk/>
            <pc:sldMk cId="2056201822" sldId="268"/>
            <ac:grpSpMk id="3" creationId="{2DFF83A2-4CC2-E315-3AA7-147192B96D98}"/>
          </ac:grpSpMkLst>
        </pc:grpChg>
        <pc:picChg chg="mod">
          <ac:chgData name="Pierie F, Frank" userId="36331533-03dd-46b6-8d8a-21867d89439c" providerId="ADAL" clId="{5E329066-7445-431C-9EBF-9708EC276A51}" dt="2025-04-29T14:19:00.391" v="1977" actId="1035"/>
          <ac:picMkLst>
            <pc:docMk/>
            <pc:sldMk cId="2056201822" sldId="268"/>
            <ac:picMk id="2" creationId="{993F8884-05A4-CEBC-4D0B-5ADF0EBDD0F2}"/>
          </ac:picMkLst>
        </pc:picChg>
        <pc:picChg chg="mod">
          <ac:chgData name="Pierie F, Frank" userId="36331533-03dd-46b6-8d8a-21867d89439c" providerId="ADAL" clId="{5E329066-7445-431C-9EBF-9708EC276A51}" dt="2025-04-29T14:28:45.266" v="2136"/>
          <ac:picMkLst>
            <pc:docMk/>
            <pc:sldMk cId="2056201822" sldId="268"/>
            <ac:picMk id="9" creationId="{5BA4CA27-29DB-E720-79DD-59BE244A9CED}"/>
          </ac:picMkLst>
        </pc:picChg>
        <pc:picChg chg="mod">
          <ac:chgData name="Pierie F, Frank" userId="36331533-03dd-46b6-8d8a-21867d89439c" providerId="ADAL" clId="{5E329066-7445-431C-9EBF-9708EC276A51}" dt="2025-04-29T14:28:45.266" v="2136"/>
          <ac:picMkLst>
            <pc:docMk/>
            <pc:sldMk cId="2056201822" sldId="268"/>
            <ac:picMk id="11" creationId="{5122A343-1438-81DD-C003-BEC6564F08DC}"/>
          </ac:picMkLst>
        </pc:picChg>
        <pc:picChg chg="mod">
          <ac:chgData name="Pierie F, Frank" userId="36331533-03dd-46b6-8d8a-21867d89439c" providerId="ADAL" clId="{5E329066-7445-431C-9EBF-9708EC276A51}" dt="2025-04-29T14:18:42.815" v="1966" actId="1035"/>
          <ac:picMkLst>
            <pc:docMk/>
            <pc:sldMk cId="2056201822" sldId="268"/>
            <ac:picMk id="14" creationId="{E4F5A935-D1B4-2820-D22A-D70A571D52A2}"/>
          </ac:picMkLst>
        </pc:picChg>
      </pc:sldChg>
      <pc:sldChg chg="addSp delSp modSp mod">
        <pc:chgData name="Pierie F, Frank" userId="36331533-03dd-46b6-8d8a-21867d89439c" providerId="ADAL" clId="{5E329066-7445-431C-9EBF-9708EC276A51}" dt="2025-04-29T14:31:07.569" v="2171" actId="1036"/>
        <pc:sldMkLst>
          <pc:docMk/>
          <pc:sldMk cId="2027386436" sldId="272"/>
        </pc:sldMkLst>
        <pc:spChg chg="mod">
          <ac:chgData name="Pierie F, Frank" userId="36331533-03dd-46b6-8d8a-21867d89439c" providerId="ADAL" clId="{5E329066-7445-431C-9EBF-9708EC276A51}" dt="2025-04-28T10:49:42.711" v="642" actId="1036"/>
          <ac:spMkLst>
            <pc:docMk/>
            <pc:sldMk cId="2027386436" sldId="272"/>
            <ac:spMk id="4" creationId="{2B1FFBF7-7D53-7A2F-3689-CA70AA6F886D}"/>
          </ac:spMkLst>
        </pc:spChg>
        <pc:spChg chg="mod">
          <ac:chgData name="Pierie F, Frank" userId="36331533-03dd-46b6-8d8a-21867d89439c" providerId="ADAL" clId="{5E329066-7445-431C-9EBF-9708EC276A51}" dt="2025-04-29T14:30:54.869" v="2167" actId="207"/>
          <ac:spMkLst>
            <pc:docMk/>
            <pc:sldMk cId="2027386436" sldId="272"/>
            <ac:spMk id="7" creationId="{CBE4AC4E-5AC5-21C1-8DE1-049827CA9307}"/>
          </ac:spMkLst>
        </pc:spChg>
        <pc:spChg chg="add mod">
          <ac:chgData name="Pierie F, Frank" userId="36331533-03dd-46b6-8d8a-21867d89439c" providerId="ADAL" clId="{5E329066-7445-431C-9EBF-9708EC276A51}" dt="2025-04-29T14:20:09.903" v="1996" actId="14100"/>
          <ac:spMkLst>
            <pc:docMk/>
            <pc:sldMk cId="2027386436" sldId="272"/>
            <ac:spMk id="9" creationId="{3E050991-0882-F54D-F0C3-5765EED30BDA}"/>
          </ac:spMkLst>
        </pc:spChg>
        <pc:spChg chg="mod">
          <ac:chgData name="Pierie F, Frank" userId="36331533-03dd-46b6-8d8a-21867d89439c" providerId="ADAL" clId="{5E329066-7445-431C-9EBF-9708EC276A51}" dt="2025-04-29T14:30:45.731" v="2166"/>
          <ac:spMkLst>
            <pc:docMk/>
            <pc:sldMk cId="2027386436" sldId="272"/>
            <ac:spMk id="11" creationId="{E89CCC57-CF12-A8E0-0B59-9289B571B5C8}"/>
          </ac:spMkLst>
        </pc:spChg>
        <pc:spChg chg="mod ord">
          <ac:chgData name="Pierie F, Frank" userId="36331533-03dd-46b6-8d8a-21867d89439c" providerId="ADAL" clId="{5E329066-7445-431C-9EBF-9708EC276A51}" dt="2025-04-29T14:31:07.569" v="2171" actId="1036"/>
          <ac:spMkLst>
            <pc:docMk/>
            <pc:sldMk cId="2027386436" sldId="272"/>
            <ac:spMk id="15" creationId="{571597C1-6F65-09A2-7A14-4996669B5C63}"/>
          </ac:spMkLst>
        </pc:spChg>
        <pc:grpChg chg="add mod">
          <ac:chgData name="Pierie F, Frank" userId="36331533-03dd-46b6-8d8a-21867d89439c" providerId="ADAL" clId="{5E329066-7445-431C-9EBF-9708EC276A51}" dt="2025-04-29T14:30:45.731" v="2166"/>
          <ac:grpSpMkLst>
            <pc:docMk/>
            <pc:sldMk cId="2027386436" sldId="272"/>
            <ac:grpSpMk id="6" creationId="{56432A6E-FC2C-147C-F6E7-F48E3238737A}"/>
          </ac:grpSpMkLst>
        </pc:grpChg>
        <pc:picChg chg="mod">
          <ac:chgData name="Pierie F, Frank" userId="36331533-03dd-46b6-8d8a-21867d89439c" providerId="ADAL" clId="{5E329066-7445-431C-9EBF-9708EC276A51}" dt="2025-04-29T14:20:34.122" v="2013" actId="1036"/>
          <ac:picMkLst>
            <pc:docMk/>
            <pc:sldMk cId="2027386436" sldId="272"/>
            <ac:picMk id="2" creationId="{1B02F2F5-502E-B744-1852-E82B691D85FB}"/>
          </ac:picMkLst>
        </pc:picChg>
        <pc:picChg chg="mod">
          <ac:chgData name="Pierie F, Frank" userId="36331533-03dd-46b6-8d8a-21867d89439c" providerId="ADAL" clId="{5E329066-7445-431C-9EBF-9708EC276A51}" dt="2025-04-28T10:49:42.711" v="642" actId="1036"/>
          <ac:picMkLst>
            <pc:docMk/>
            <pc:sldMk cId="2027386436" sldId="272"/>
            <ac:picMk id="5" creationId="{6CCA0831-3F6D-0EA2-D6EA-A7F8809F9BB8}"/>
          </ac:picMkLst>
        </pc:picChg>
        <pc:picChg chg="mod">
          <ac:chgData name="Pierie F, Frank" userId="36331533-03dd-46b6-8d8a-21867d89439c" providerId="ADAL" clId="{5E329066-7445-431C-9EBF-9708EC276A51}" dt="2025-04-29T14:30:45.731" v="2166"/>
          <ac:picMkLst>
            <pc:docMk/>
            <pc:sldMk cId="2027386436" sldId="272"/>
            <ac:picMk id="10" creationId="{F675628A-4AAB-B83D-6AD9-02395592AE02}"/>
          </ac:picMkLst>
        </pc:picChg>
        <pc:picChg chg="mod">
          <ac:chgData name="Pierie F, Frank" userId="36331533-03dd-46b6-8d8a-21867d89439c" providerId="ADAL" clId="{5E329066-7445-431C-9EBF-9708EC276A51}" dt="2025-04-29T14:30:45.731" v="2166"/>
          <ac:picMkLst>
            <pc:docMk/>
            <pc:sldMk cId="2027386436" sldId="272"/>
            <ac:picMk id="12" creationId="{27F4825C-4E25-75A7-CFA5-C7171F64847D}"/>
          </ac:picMkLst>
        </pc:picChg>
      </pc:sldChg>
      <pc:sldChg chg="addSp delSp modSp mod">
        <pc:chgData name="Pierie F, Frank" userId="36331533-03dd-46b6-8d8a-21867d89439c" providerId="ADAL" clId="{5E329066-7445-431C-9EBF-9708EC276A51}" dt="2025-04-30T19:59:23.602" v="2268"/>
        <pc:sldMkLst>
          <pc:docMk/>
          <pc:sldMk cId="2894469292" sldId="296"/>
        </pc:sldMkLst>
        <pc:spChg chg="mod">
          <ac:chgData name="Pierie F, Frank" userId="36331533-03dd-46b6-8d8a-21867d89439c" providerId="ADAL" clId="{5E329066-7445-431C-9EBF-9708EC276A51}" dt="2025-04-29T14:18:29.629" v="1958" actId="1035"/>
          <ac:spMkLst>
            <pc:docMk/>
            <pc:sldMk cId="2894469292" sldId="296"/>
            <ac:spMk id="3" creationId="{E8359CFE-4A8C-FE66-A6B0-9416497538F5}"/>
          </ac:spMkLst>
        </pc:spChg>
        <pc:spChg chg="add mod">
          <ac:chgData name="Pierie F, Frank" userId="36331533-03dd-46b6-8d8a-21867d89439c" providerId="ADAL" clId="{5E329066-7445-431C-9EBF-9708EC276A51}" dt="2025-04-29T14:18:23.631" v="1949" actId="14100"/>
          <ac:spMkLst>
            <pc:docMk/>
            <pc:sldMk cId="2894469292" sldId="296"/>
            <ac:spMk id="6" creationId="{46CDE5C2-F4E2-5081-FB86-51F1F5762294}"/>
          </ac:spMkLst>
        </pc:spChg>
        <pc:spChg chg="mod">
          <ac:chgData name="Pierie F, Frank" userId="36331533-03dd-46b6-8d8a-21867d89439c" providerId="ADAL" clId="{5E329066-7445-431C-9EBF-9708EC276A51}" dt="2025-04-29T14:28:09.172" v="2127"/>
          <ac:spMkLst>
            <pc:docMk/>
            <pc:sldMk cId="2894469292" sldId="296"/>
            <ac:spMk id="8" creationId="{417A1DA2-B1B6-2361-3256-97CA0D1080AE}"/>
          </ac:spMkLst>
        </pc:spChg>
        <pc:spChg chg="mod">
          <ac:chgData name="Pierie F, Frank" userId="36331533-03dd-46b6-8d8a-21867d89439c" providerId="ADAL" clId="{5E329066-7445-431C-9EBF-9708EC276A51}" dt="2025-04-29T14:28:09.172" v="2127"/>
          <ac:spMkLst>
            <pc:docMk/>
            <pc:sldMk cId="2894469292" sldId="296"/>
            <ac:spMk id="10" creationId="{DF24AC12-9D54-E616-15E8-D705FE744948}"/>
          </ac:spMkLst>
        </pc:spChg>
        <pc:spChg chg="mod ord">
          <ac:chgData name="Pierie F, Frank" userId="36331533-03dd-46b6-8d8a-21867d89439c" providerId="ADAL" clId="{5E329066-7445-431C-9EBF-9708EC276A51}" dt="2025-04-29T14:28:28.930" v="2133" actId="1037"/>
          <ac:spMkLst>
            <pc:docMk/>
            <pc:sldMk cId="2894469292" sldId="296"/>
            <ac:spMk id="14" creationId="{35C2FD32-966D-EE35-6729-663B1D266A13}"/>
          </ac:spMkLst>
        </pc:spChg>
        <pc:grpChg chg="add mod">
          <ac:chgData name="Pierie F, Frank" userId="36331533-03dd-46b6-8d8a-21867d89439c" providerId="ADAL" clId="{5E329066-7445-431C-9EBF-9708EC276A51}" dt="2025-04-29T14:28:09.172" v="2127"/>
          <ac:grpSpMkLst>
            <pc:docMk/>
            <pc:sldMk cId="2894469292" sldId="296"/>
            <ac:grpSpMk id="7" creationId="{7627ECEE-2C4A-E69B-1A3F-2B82B668DC9D}"/>
          </ac:grpSpMkLst>
        </pc:grpChg>
        <pc:picChg chg="add mod">
          <ac:chgData name="Pierie F, Frank" userId="36331533-03dd-46b6-8d8a-21867d89439c" providerId="ADAL" clId="{5E329066-7445-431C-9EBF-9708EC276A51}" dt="2025-04-30T19:59:23.602" v="2268"/>
          <ac:picMkLst>
            <pc:docMk/>
            <pc:sldMk cId="2894469292" sldId="296"/>
            <ac:picMk id="2" creationId="{59F39F66-936B-86A0-B6C2-111E0E787054}"/>
          </ac:picMkLst>
        </pc:picChg>
        <pc:picChg chg="mod">
          <ac:chgData name="Pierie F, Frank" userId="36331533-03dd-46b6-8d8a-21867d89439c" providerId="ADAL" clId="{5E329066-7445-431C-9EBF-9708EC276A51}" dt="2025-04-29T14:28:09.172" v="2127"/>
          <ac:picMkLst>
            <pc:docMk/>
            <pc:sldMk cId="2894469292" sldId="296"/>
            <ac:picMk id="9" creationId="{831F994D-52CB-C92D-F0B1-C7C7F08E96AF}"/>
          </ac:picMkLst>
        </pc:picChg>
        <pc:picChg chg="mod">
          <ac:chgData name="Pierie F, Frank" userId="36331533-03dd-46b6-8d8a-21867d89439c" providerId="ADAL" clId="{5E329066-7445-431C-9EBF-9708EC276A51}" dt="2025-04-29T14:18:29.629" v="1958" actId="1035"/>
          <ac:picMkLst>
            <pc:docMk/>
            <pc:sldMk cId="2894469292" sldId="296"/>
            <ac:picMk id="13" creationId="{2E46A517-2899-4B91-5FFF-46878FBF6B1E}"/>
          </ac:picMkLst>
        </pc:picChg>
        <pc:picChg chg="mod">
          <ac:chgData name="Pierie F, Frank" userId="36331533-03dd-46b6-8d8a-21867d89439c" providerId="ADAL" clId="{5E329066-7445-431C-9EBF-9708EC276A51}" dt="2025-04-29T14:28:09.172" v="2127"/>
          <ac:picMkLst>
            <pc:docMk/>
            <pc:sldMk cId="2894469292" sldId="296"/>
            <ac:picMk id="17" creationId="{6DAED1E0-3618-1C2A-D713-83F391281A25}"/>
          </ac:picMkLst>
        </pc:picChg>
        <pc:picChg chg="mod">
          <ac:chgData name="Pierie F, Frank" userId="36331533-03dd-46b6-8d8a-21867d89439c" providerId="ADAL" clId="{5E329066-7445-431C-9EBF-9708EC276A51}" dt="2025-04-29T14:28:16.661" v="2128" actId="1035"/>
          <ac:picMkLst>
            <pc:docMk/>
            <pc:sldMk cId="2894469292" sldId="296"/>
            <ac:picMk id="7170" creationId="{49197162-E4CC-66A5-F4C7-4DE89AC44420}"/>
          </ac:picMkLst>
        </pc:picChg>
      </pc:sldChg>
      <pc:sldChg chg="modSp del mod">
        <pc:chgData name="Pierie F, Frank" userId="36331533-03dd-46b6-8d8a-21867d89439c" providerId="ADAL" clId="{5E329066-7445-431C-9EBF-9708EC276A51}" dt="2025-04-28T11:05:32.922" v="1059" actId="47"/>
        <pc:sldMkLst>
          <pc:docMk/>
          <pc:sldMk cId="45656568" sldId="297"/>
        </pc:sldMkLst>
      </pc:sldChg>
      <pc:sldChg chg="addSp delSp modSp del mod">
        <pc:chgData name="Pierie F, Frank" userId="36331533-03dd-46b6-8d8a-21867d89439c" providerId="ADAL" clId="{5E329066-7445-431C-9EBF-9708EC276A51}" dt="2025-04-28T11:05:49.991" v="1062" actId="47"/>
        <pc:sldMkLst>
          <pc:docMk/>
          <pc:sldMk cId="4129033346" sldId="298"/>
        </pc:sldMkLst>
      </pc:sldChg>
      <pc:sldChg chg="addSp delSp modSp mod">
        <pc:chgData name="Pierie F, Frank" userId="36331533-03dd-46b6-8d8a-21867d89439c" providerId="ADAL" clId="{5E329066-7445-431C-9EBF-9708EC276A51}" dt="2025-04-29T14:26:31.799" v="2106" actId="1036"/>
        <pc:sldMkLst>
          <pc:docMk/>
          <pc:sldMk cId="1620148985" sldId="299"/>
        </pc:sldMkLst>
        <pc:spChg chg="mod ord">
          <ac:chgData name="Pierie F, Frank" userId="36331533-03dd-46b6-8d8a-21867d89439c" providerId="ADAL" clId="{5E329066-7445-431C-9EBF-9708EC276A51}" dt="2025-04-29T14:26:24.880" v="2104" actId="1036"/>
          <ac:spMkLst>
            <pc:docMk/>
            <pc:sldMk cId="1620148985" sldId="299"/>
            <ac:spMk id="2" creationId="{53B21F92-ABC1-84D7-5D39-F3A9159326BE}"/>
          </ac:spMkLst>
        </pc:spChg>
        <pc:spChg chg="mod">
          <ac:chgData name="Pierie F, Frank" userId="36331533-03dd-46b6-8d8a-21867d89439c" providerId="ADAL" clId="{5E329066-7445-431C-9EBF-9708EC276A51}" dt="2025-04-29T14:16:55.597" v="1902" actId="1035"/>
          <ac:spMkLst>
            <pc:docMk/>
            <pc:sldMk cId="1620148985" sldId="299"/>
            <ac:spMk id="3" creationId="{79595559-12C7-0B70-E538-755AAB43073D}"/>
          </ac:spMkLst>
        </pc:spChg>
        <pc:spChg chg="add mod">
          <ac:chgData name="Pierie F, Frank" userId="36331533-03dd-46b6-8d8a-21867d89439c" providerId="ADAL" clId="{5E329066-7445-431C-9EBF-9708EC276A51}" dt="2025-04-29T14:16:45.385" v="1893" actId="207"/>
          <ac:spMkLst>
            <pc:docMk/>
            <pc:sldMk cId="1620148985" sldId="299"/>
            <ac:spMk id="9" creationId="{C17625B2-670E-B992-E64C-B8B2F4C177FA}"/>
          </ac:spMkLst>
        </pc:spChg>
        <pc:spChg chg="mod">
          <ac:chgData name="Pierie F, Frank" userId="36331533-03dd-46b6-8d8a-21867d89439c" providerId="ADAL" clId="{5E329066-7445-431C-9EBF-9708EC276A51}" dt="2025-04-29T14:26:14.168" v="2096"/>
          <ac:spMkLst>
            <pc:docMk/>
            <pc:sldMk cId="1620148985" sldId="299"/>
            <ac:spMk id="11" creationId="{58ECE841-597C-7110-CFC9-61661A994451}"/>
          </ac:spMkLst>
        </pc:spChg>
        <pc:spChg chg="mod">
          <ac:chgData name="Pierie F, Frank" userId="36331533-03dd-46b6-8d8a-21867d89439c" providerId="ADAL" clId="{5E329066-7445-431C-9EBF-9708EC276A51}" dt="2025-04-29T14:26:14.168" v="2096"/>
          <ac:spMkLst>
            <pc:docMk/>
            <pc:sldMk cId="1620148985" sldId="299"/>
            <ac:spMk id="13" creationId="{BB114391-EEFB-ACCB-45F8-034A6482E2D7}"/>
          </ac:spMkLst>
        </pc:spChg>
        <pc:grpChg chg="add mod">
          <ac:chgData name="Pierie F, Frank" userId="36331533-03dd-46b6-8d8a-21867d89439c" providerId="ADAL" clId="{5E329066-7445-431C-9EBF-9708EC276A51}" dt="2025-04-29T14:26:14.168" v="2096"/>
          <ac:grpSpMkLst>
            <pc:docMk/>
            <pc:sldMk cId="1620148985" sldId="299"/>
            <ac:grpSpMk id="10" creationId="{C6B703A5-CAF4-B03B-AC35-F5B6AA74720B}"/>
          </ac:grpSpMkLst>
        </pc:grpChg>
        <pc:picChg chg="mod">
          <ac:chgData name="Pierie F, Frank" userId="36331533-03dd-46b6-8d8a-21867d89439c" providerId="ADAL" clId="{5E329066-7445-431C-9EBF-9708EC276A51}" dt="2025-04-29T14:26:14.168" v="2096"/>
          <ac:picMkLst>
            <pc:docMk/>
            <pc:sldMk cId="1620148985" sldId="299"/>
            <ac:picMk id="12" creationId="{285A3AFA-BCFC-B0AB-ED8C-07C53FF6C547}"/>
          </ac:picMkLst>
        </pc:picChg>
        <pc:picChg chg="mod">
          <ac:chgData name="Pierie F, Frank" userId="36331533-03dd-46b6-8d8a-21867d89439c" providerId="ADAL" clId="{5E329066-7445-431C-9EBF-9708EC276A51}" dt="2025-04-29T14:26:14.168" v="2096"/>
          <ac:picMkLst>
            <pc:docMk/>
            <pc:sldMk cId="1620148985" sldId="299"/>
            <ac:picMk id="14" creationId="{E75B0FEF-1FDE-8B63-E0E1-2A564C8B178A}"/>
          </ac:picMkLst>
        </pc:picChg>
        <pc:picChg chg="mod">
          <ac:chgData name="Pierie F, Frank" userId="36331533-03dd-46b6-8d8a-21867d89439c" providerId="ADAL" clId="{5E329066-7445-431C-9EBF-9708EC276A51}" dt="2025-04-29T14:17:12.803" v="1906" actId="29295"/>
          <ac:picMkLst>
            <pc:docMk/>
            <pc:sldMk cId="1620148985" sldId="299"/>
            <ac:picMk id="22" creationId="{E54ACE78-6931-8083-11AA-CD20351C29A6}"/>
          </ac:picMkLst>
        </pc:picChg>
        <pc:picChg chg="mod">
          <ac:chgData name="Pierie F, Frank" userId="36331533-03dd-46b6-8d8a-21867d89439c" providerId="ADAL" clId="{5E329066-7445-431C-9EBF-9708EC276A51}" dt="2025-04-29T14:26:31.799" v="2106" actId="1036"/>
          <ac:picMkLst>
            <pc:docMk/>
            <pc:sldMk cId="1620148985" sldId="299"/>
            <ac:picMk id="4098" creationId="{2266003B-08D2-D40B-00BE-51A0A967D2A5}"/>
          </ac:picMkLst>
        </pc:picChg>
      </pc:sldChg>
      <pc:sldChg chg="delSp del mod">
        <pc:chgData name="Pierie F, Frank" userId="36331533-03dd-46b6-8d8a-21867d89439c" providerId="ADAL" clId="{5E329066-7445-431C-9EBF-9708EC276A51}" dt="2025-04-28T11:15:55.336" v="1156" actId="47"/>
        <pc:sldMkLst>
          <pc:docMk/>
          <pc:sldMk cId="494186481" sldId="300"/>
        </pc:sldMkLst>
      </pc:sldChg>
      <pc:sldChg chg="delSp del mod">
        <pc:chgData name="Pierie F, Frank" userId="36331533-03dd-46b6-8d8a-21867d89439c" providerId="ADAL" clId="{5E329066-7445-431C-9EBF-9708EC276A51}" dt="2025-04-28T11:16:38.040" v="1164" actId="47"/>
        <pc:sldMkLst>
          <pc:docMk/>
          <pc:sldMk cId="3843775078" sldId="301"/>
        </pc:sldMkLst>
      </pc:sldChg>
      <pc:sldChg chg="delSp modSp del mod">
        <pc:chgData name="Pierie F, Frank" userId="36331533-03dd-46b6-8d8a-21867d89439c" providerId="ADAL" clId="{5E329066-7445-431C-9EBF-9708EC276A51}" dt="2025-04-28T11:18:08.062" v="1172" actId="47"/>
        <pc:sldMkLst>
          <pc:docMk/>
          <pc:sldMk cId="3898050194" sldId="302"/>
        </pc:sldMkLst>
      </pc:sldChg>
      <pc:sldChg chg="delSp del mod">
        <pc:chgData name="Pierie F, Frank" userId="36331533-03dd-46b6-8d8a-21867d89439c" providerId="ADAL" clId="{5E329066-7445-431C-9EBF-9708EC276A51}" dt="2025-04-28T11:18:47.525" v="1182" actId="47"/>
        <pc:sldMkLst>
          <pc:docMk/>
          <pc:sldMk cId="525660907" sldId="303"/>
        </pc:sldMkLst>
      </pc:sldChg>
      <pc:sldChg chg="addSp delSp modSp del mod">
        <pc:chgData name="Pierie F, Frank" userId="36331533-03dd-46b6-8d8a-21867d89439c" providerId="ADAL" clId="{5E329066-7445-431C-9EBF-9708EC276A51}" dt="2025-04-28T11:20:45.342" v="1205" actId="47"/>
        <pc:sldMkLst>
          <pc:docMk/>
          <pc:sldMk cId="2899491701" sldId="304"/>
        </pc:sldMkLst>
      </pc:sldChg>
      <pc:sldChg chg="addSp delSp modSp mod">
        <pc:chgData name="Pierie F, Frank" userId="36331533-03dd-46b6-8d8a-21867d89439c" providerId="ADAL" clId="{5E329066-7445-431C-9EBF-9708EC276A51}" dt="2025-04-29T14:29:26.553" v="2150" actId="1037"/>
        <pc:sldMkLst>
          <pc:docMk/>
          <pc:sldMk cId="3757058838" sldId="305"/>
        </pc:sldMkLst>
        <pc:spChg chg="mod">
          <ac:chgData name="Pierie F, Frank" userId="36331533-03dd-46b6-8d8a-21867d89439c" providerId="ADAL" clId="{5E329066-7445-431C-9EBF-9708EC276A51}" dt="2025-04-29T14:16:10.490" v="1888" actId="1035"/>
          <ac:spMkLst>
            <pc:docMk/>
            <pc:sldMk cId="3757058838" sldId="305"/>
            <ac:spMk id="2" creationId="{86D1CF85-E423-C1F9-85C0-26CA75AE6F8B}"/>
          </ac:spMkLst>
        </pc:spChg>
        <pc:spChg chg="mod">
          <ac:chgData name="Pierie F, Frank" userId="36331533-03dd-46b6-8d8a-21867d89439c" providerId="ADAL" clId="{5E329066-7445-431C-9EBF-9708EC276A51}" dt="2025-04-28T10:42:58.996" v="457" actId="1036"/>
          <ac:spMkLst>
            <pc:docMk/>
            <pc:sldMk cId="3757058838" sldId="305"/>
            <ac:spMk id="6" creationId="{0422F4F0-1E6A-D33E-00F9-7F5957AF7291}"/>
          </ac:spMkLst>
        </pc:spChg>
        <pc:spChg chg="mod">
          <ac:chgData name="Pierie F, Frank" userId="36331533-03dd-46b6-8d8a-21867d89439c" providerId="ADAL" clId="{5E329066-7445-431C-9EBF-9708EC276A51}" dt="2025-04-28T10:42:58.996" v="457" actId="1036"/>
          <ac:spMkLst>
            <pc:docMk/>
            <pc:sldMk cId="3757058838" sldId="305"/>
            <ac:spMk id="7" creationId="{7A123AF9-4E30-B101-363D-B49E343BBEB0}"/>
          </ac:spMkLst>
        </pc:spChg>
        <pc:spChg chg="mod">
          <ac:chgData name="Pierie F, Frank" userId="36331533-03dd-46b6-8d8a-21867d89439c" providerId="ADAL" clId="{5E329066-7445-431C-9EBF-9708EC276A51}" dt="2025-04-28T10:42:58.996" v="457" actId="1036"/>
          <ac:spMkLst>
            <pc:docMk/>
            <pc:sldMk cId="3757058838" sldId="305"/>
            <ac:spMk id="8" creationId="{DFFC4FE1-1B48-005D-D713-29982E7DBE6B}"/>
          </ac:spMkLst>
        </pc:spChg>
        <pc:spChg chg="mod">
          <ac:chgData name="Pierie F, Frank" userId="36331533-03dd-46b6-8d8a-21867d89439c" providerId="ADAL" clId="{5E329066-7445-431C-9EBF-9708EC276A51}" dt="2025-04-28T10:42:58.996" v="457" actId="1036"/>
          <ac:spMkLst>
            <pc:docMk/>
            <pc:sldMk cId="3757058838" sldId="305"/>
            <ac:spMk id="9" creationId="{3AC8ED64-DB4E-1EB8-FD5F-687B901D2E72}"/>
          </ac:spMkLst>
        </pc:spChg>
        <pc:spChg chg="add mod">
          <ac:chgData name="Pierie F, Frank" userId="36331533-03dd-46b6-8d8a-21867d89439c" providerId="ADAL" clId="{5E329066-7445-431C-9EBF-9708EC276A51}" dt="2025-04-29T14:16:05.198" v="1881" actId="14100"/>
          <ac:spMkLst>
            <pc:docMk/>
            <pc:sldMk cId="3757058838" sldId="305"/>
            <ac:spMk id="10" creationId="{F10CFC32-B565-3248-2825-B9FA7DC39887}"/>
          </ac:spMkLst>
        </pc:spChg>
        <pc:spChg chg="mod">
          <ac:chgData name="Pierie F, Frank" userId="36331533-03dd-46b6-8d8a-21867d89439c" providerId="ADAL" clId="{5E329066-7445-431C-9EBF-9708EC276A51}" dt="2025-04-28T10:42:58.996" v="457" actId="1036"/>
          <ac:spMkLst>
            <pc:docMk/>
            <pc:sldMk cId="3757058838" sldId="305"/>
            <ac:spMk id="11" creationId="{606886AA-7C80-23F0-7F42-51D1BC9A2A32}"/>
          </ac:spMkLst>
        </pc:spChg>
        <pc:spChg chg="mod">
          <ac:chgData name="Pierie F, Frank" userId="36331533-03dd-46b6-8d8a-21867d89439c" providerId="ADAL" clId="{5E329066-7445-431C-9EBF-9708EC276A51}" dt="2025-04-29T14:29:15.966" v="2147"/>
          <ac:spMkLst>
            <pc:docMk/>
            <pc:sldMk cId="3757058838" sldId="305"/>
            <ac:spMk id="12" creationId="{122CEA44-884E-C254-C28E-15601181097A}"/>
          </ac:spMkLst>
        </pc:spChg>
        <pc:spChg chg="mod">
          <ac:chgData name="Pierie F, Frank" userId="36331533-03dd-46b6-8d8a-21867d89439c" providerId="ADAL" clId="{5E329066-7445-431C-9EBF-9708EC276A51}" dt="2025-04-29T14:29:15.966" v="2147"/>
          <ac:spMkLst>
            <pc:docMk/>
            <pc:sldMk cId="3757058838" sldId="305"/>
            <ac:spMk id="14" creationId="{8A9FEB5F-6A74-656B-89A6-1FDA8C31CAC8}"/>
          </ac:spMkLst>
        </pc:spChg>
        <pc:spChg chg="mod ord">
          <ac:chgData name="Pierie F, Frank" userId="36331533-03dd-46b6-8d8a-21867d89439c" providerId="ADAL" clId="{5E329066-7445-431C-9EBF-9708EC276A51}" dt="2025-04-29T14:29:26.553" v="2150" actId="1037"/>
          <ac:spMkLst>
            <pc:docMk/>
            <pc:sldMk cId="3757058838" sldId="305"/>
            <ac:spMk id="19" creationId="{455BCA86-F4B9-9457-C927-C0852BD9ED2D}"/>
          </ac:spMkLst>
        </pc:spChg>
        <pc:grpChg chg="add mod">
          <ac:chgData name="Pierie F, Frank" userId="36331533-03dd-46b6-8d8a-21867d89439c" providerId="ADAL" clId="{5E329066-7445-431C-9EBF-9708EC276A51}" dt="2025-04-29T14:29:15.966" v="2147"/>
          <ac:grpSpMkLst>
            <pc:docMk/>
            <pc:sldMk cId="3757058838" sldId="305"/>
            <ac:grpSpMk id="4" creationId="{AD59A8DC-1CA3-D375-194F-556920E49A01}"/>
          </ac:grpSpMkLst>
        </pc:grpChg>
        <pc:picChg chg="mod">
          <ac:chgData name="Pierie F, Frank" userId="36331533-03dd-46b6-8d8a-21867d89439c" providerId="ADAL" clId="{5E329066-7445-431C-9EBF-9708EC276A51}" dt="2025-04-29T14:20:52.951" v="2015" actId="1035"/>
          <ac:picMkLst>
            <pc:docMk/>
            <pc:sldMk cId="3757058838" sldId="305"/>
            <ac:picMk id="3" creationId="{1D41B90B-7DD4-D72D-D73D-92EE3E19015D}"/>
          </ac:picMkLst>
        </pc:picChg>
        <pc:picChg chg="mod">
          <ac:chgData name="Pierie F, Frank" userId="36331533-03dd-46b6-8d8a-21867d89439c" providerId="ADAL" clId="{5E329066-7445-431C-9EBF-9708EC276A51}" dt="2025-04-29T14:29:15.966" v="2147"/>
          <ac:picMkLst>
            <pc:docMk/>
            <pc:sldMk cId="3757058838" sldId="305"/>
            <ac:picMk id="13" creationId="{FFA9FCE8-4017-85F3-93C4-2C18FB31A72E}"/>
          </ac:picMkLst>
        </pc:picChg>
        <pc:picChg chg="mod">
          <ac:chgData name="Pierie F, Frank" userId="36331533-03dd-46b6-8d8a-21867d89439c" providerId="ADAL" clId="{5E329066-7445-431C-9EBF-9708EC276A51}" dt="2025-04-29T14:29:15.966" v="2147"/>
          <ac:picMkLst>
            <pc:docMk/>
            <pc:sldMk cId="3757058838" sldId="305"/>
            <ac:picMk id="15" creationId="{930E44FD-97AD-2736-20AB-332D9C606C2F}"/>
          </ac:picMkLst>
        </pc:picChg>
        <pc:picChg chg="mod">
          <ac:chgData name="Pierie F, Frank" userId="36331533-03dd-46b6-8d8a-21867d89439c" providerId="ADAL" clId="{5E329066-7445-431C-9EBF-9708EC276A51}" dt="2025-04-29T14:16:10.490" v="1888" actId="1035"/>
          <ac:picMkLst>
            <pc:docMk/>
            <pc:sldMk cId="3757058838" sldId="305"/>
            <ac:picMk id="18" creationId="{9002911C-FF03-613A-5B66-D909791C23F9}"/>
          </ac:picMkLst>
        </pc:picChg>
      </pc:sldChg>
      <pc:sldChg chg="addSp delSp modSp add del mod">
        <pc:chgData name="Pierie F, Frank" userId="36331533-03dd-46b6-8d8a-21867d89439c" providerId="ADAL" clId="{5E329066-7445-431C-9EBF-9708EC276A51}" dt="2025-04-30T20:01:58.424" v="2294" actId="1035"/>
        <pc:sldMkLst>
          <pc:docMk/>
          <pc:sldMk cId="3498227417" sldId="309"/>
        </pc:sldMkLst>
        <pc:spChg chg="mod">
          <ac:chgData name="Pierie F, Frank" userId="36331533-03dd-46b6-8d8a-21867d89439c" providerId="ADAL" clId="{5E329066-7445-431C-9EBF-9708EC276A51}" dt="2025-04-30T20:01:58.424" v="2294" actId="1035"/>
          <ac:spMkLst>
            <pc:docMk/>
            <pc:sldMk cId="3498227417" sldId="309"/>
            <ac:spMk id="3" creationId="{58E8D99F-3C8E-E9D2-4F83-E196C14F3B94}"/>
          </ac:spMkLst>
        </pc:spChg>
        <pc:spChg chg="add mod">
          <ac:chgData name="Pierie F, Frank" userId="36331533-03dd-46b6-8d8a-21867d89439c" providerId="ADAL" clId="{5E329066-7445-431C-9EBF-9708EC276A51}" dt="2025-04-30T20:01:51.516" v="2287" actId="14100"/>
          <ac:spMkLst>
            <pc:docMk/>
            <pc:sldMk cId="3498227417" sldId="309"/>
            <ac:spMk id="7" creationId="{B398F2A4-4754-BF0A-3C90-B88739337EEA}"/>
          </ac:spMkLst>
        </pc:spChg>
        <pc:spChg chg="mod">
          <ac:chgData name="Pierie F, Frank" userId="36331533-03dd-46b6-8d8a-21867d89439c" providerId="ADAL" clId="{5E329066-7445-431C-9EBF-9708EC276A51}" dt="2025-04-29T14:29:55.976" v="2155"/>
          <ac:spMkLst>
            <pc:docMk/>
            <pc:sldMk cId="3498227417" sldId="309"/>
            <ac:spMk id="8" creationId="{EAE6A847-6A26-E199-14D8-C66970FE2CB4}"/>
          </ac:spMkLst>
        </pc:spChg>
        <pc:spChg chg="mod">
          <ac:chgData name="Pierie F, Frank" userId="36331533-03dd-46b6-8d8a-21867d89439c" providerId="ADAL" clId="{5E329066-7445-431C-9EBF-9708EC276A51}" dt="2025-04-29T14:29:55.976" v="2155"/>
          <ac:spMkLst>
            <pc:docMk/>
            <pc:sldMk cId="3498227417" sldId="309"/>
            <ac:spMk id="10" creationId="{8978B33E-E3A5-C933-6B23-A5ABC0412B80}"/>
          </ac:spMkLst>
        </pc:spChg>
        <pc:spChg chg="mod ord">
          <ac:chgData name="Pierie F, Frank" userId="36331533-03dd-46b6-8d8a-21867d89439c" providerId="ADAL" clId="{5E329066-7445-431C-9EBF-9708EC276A51}" dt="2025-04-29T14:30:30.544" v="2163" actId="1076"/>
          <ac:spMkLst>
            <pc:docMk/>
            <pc:sldMk cId="3498227417" sldId="309"/>
            <ac:spMk id="15" creationId="{E4B2812E-E559-687C-7F6B-C17372771631}"/>
          </ac:spMkLst>
        </pc:spChg>
        <pc:grpChg chg="add mod">
          <ac:chgData name="Pierie F, Frank" userId="36331533-03dd-46b6-8d8a-21867d89439c" providerId="ADAL" clId="{5E329066-7445-431C-9EBF-9708EC276A51}" dt="2025-04-29T14:29:55.976" v="2155"/>
          <ac:grpSpMkLst>
            <pc:docMk/>
            <pc:sldMk cId="3498227417" sldId="309"/>
            <ac:grpSpMk id="5" creationId="{62F32A88-FC65-D3F6-2BD2-4CDE2582DD37}"/>
          </ac:grpSpMkLst>
        </pc:grpChg>
        <pc:picChg chg="add mod">
          <ac:chgData name="Pierie F, Frank" userId="36331533-03dd-46b6-8d8a-21867d89439c" providerId="ADAL" clId="{5E329066-7445-431C-9EBF-9708EC276A51}" dt="2025-04-30T20:01:32.203" v="2284"/>
          <ac:picMkLst>
            <pc:docMk/>
            <pc:sldMk cId="3498227417" sldId="309"/>
            <ac:picMk id="2" creationId="{FF5F527D-DAE8-E5AE-B7F3-3CEFF678B687}"/>
          </ac:picMkLst>
        </pc:picChg>
        <pc:picChg chg="mod">
          <ac:chgData name="Pierie F, Frank" userId="36331533-03dd-46b6-8d8a-21867d89439c" providerId="ADAL" clId="{5E329066-7445-431C-9EBF-9708EC276A51}" dt="2025-04-29T14:29:55.976" v="2155"/>
          <ac:picMkLst>
            <pc:docMk/>
            <pc:sldMk cId="3498227417" sldId="309"/>
            <ac:picMk id="9" creationId="{8F7AC19D-F032-5B97-A5E2-69E69DFBCB36}"/>
          </ac:picMkLst>
        </pc:picChg>
        <pc:picChg chg="mod">
          <ac:chgData name="Pierie F, Frank" userId="36331533-03dd-46b6-8d8a-21867d89439c" providerId="ADAL" clId="{5E329066-7445-431C-9EBF-9708EC276A51}" dt="2025-04-29T14:29:55.976" v="2155"/>
          <ac:picMkLst>
            <pc:docMk/>
            <pc:sldMk cId="3498227417" sldId="309"/>
            <ac:picMk id="11" creationId="{110D4CAD-D2B2-B1CE-9A90-FCC7924B9B01}"/>
          </ac:picMkLst>
        </pc:picChg>
        <pc:picChg chg="mod">
          <ac:chgData name="Pierie F, Frank" userId="36331533-03dd-46b6-8d8a-21867d89439c" providerId="ADAL" clId="{5E329066-7445-431C-9EBF-9708EC276A51}" dt="2025-04-30T20:01:58.424" v="2294" actId="1035"/>
          <ac:picMkLst>
            <pc:docMk/>
            <pc:sldMk cId="3498227417" sldId="309"/>
            <ac:picMk id="14" creationId="{9D896102-78BA-B74F-730F-DFFF1A7B9B3C}"/>
          </ac:picMkLst>
        </pc:picChg>
        <pc:picChg chg="mod">
          <ac:chgData name="Pierie F, Frank" userId="36331533-03dd-46b6-8d8a-21867d89439c" providerId="ADAL" clId="{5E329066-7445-431C-9EBF-9708EC276A51}" dt="2025-04-29T14:30:17.606" v="2160" actId="14100"/>
          <ac:picMkLst>
            <pc:docMk/>
            <pc:sldMk cId="3498227417" sldId="309"/>
            <ac:picMk id="10242" creationId="{FDAA33F7-1BD5-4E5A-37FD-8D8D767CFD85}"/>
          </ac:picMkLst>
        </pc:picChg>
      </pc:sldChg>
      <pc:sldChg chg="addSp delSp modSp del mod">
        <pc:chgData name="Pierie F, Frank" userId="36331533-03dd-46b6-8d8a-21867d89439c" providerId="ADAL" clId="{5E329066-7445-431C-9EBF-9708EC276A51}" dt="2025-04-28T11:36:03.145" v="1438" actId="47"/>
        <pc:sldMkLst>
          <pc:docMk/>
          <pc:sldMk cId="1088217153" sldId="311"/>
        </pc:sldMkLst>
      </pc:sldChg>
      <pc:sldChg chg="delSp del mod">
        <pc:chgData name="Pierie F, Frank" userId="36331533-03dd-46b6-8d8a-21867d89439c" providerId="ADAL" clId="{5E329066-7445-431C-9EBF-9708EC276A51}" dt="2025-04-28T11:37:57.682" v="1511" actId="47"/>
        <pc:sldMkLst>
          <pc:docMk/>
          <pc:sldMk cId="2361462169" sldId="312"/>
        </pc:sldMkLst>
      </pc:sldChg>
      <pc:sldChg chg="delSp del mod">
        <pc:chgData name="Pierie F, Frank" userId="36331533-03dd-46b6-8d8a-21867d89439c" providerId="ADAL" clId="{5E329066-7445-431C-9EBF-9708EC276A51}" dt="2025-04-28T11:38:43.044" v="1535" actId="47"/>
        <pc:sldMkLst>
          <pc:docMk/>
          <pc:sldMk cId="2303965738" sldId="313"/>
        </pc:sldMkLst>
      </pc:sldChg>
      <pc:sldChg chg="addSp delSp modSp del mod">
        <pc:chgData name="Pierie F, Frank" userId="36331533-03dd-46b6-8d8a-21867d89439c" providerId="ADAL" clId="{5E329066-7445-431C-9EBF-9708EC276A51}" dt="2025-04-29T17:09:35.717" v="2218" actId="2696"/>
        <pc:sldMkLst>
          <pc:docMk/>
          <pc:sldMk cId="3630556034" sldId="321"/>
        </pc:sldMkLst>
      </pc:sldChg>
      <pc:sldChg chg="delSp modSp del mod">
        <pc:chgData name="Pierie F, Frank" userId="36331533-03dd-46b6-8d8a-21867d89439c" providerId="ADAL" clId="{5E329066-7445-431C-9EBF-9708EC276A51}" dt="2025-04-28T11:41:26.504" v="1597" actId="47"/>
        <pc:sldMkLst>
          <pc:docMk/>
          <pc:sldMk cId="1044324582" sldId="322"/>
        </pc:sldMkLst>
      </pc:sldChg>
      <pc:sldChg chg="delSp add del mod">
        <pc:chgData name="Pierie F, Frank" userId="36331533-03dd-46b6-8d8a-21867d89439c" providerId="ADAL" clId="{5E329066-7445-431C-9EBF-9708EC276A51}" dt="2025-04-28T11:36:00.636" v="1437" actId="47"/>
        <pc:sldMkLst>
          <pc:docMk/>
          <pc:sldMk cId="358156157" sldId="325"/>
        </pc:sldMkLst>
      </pc:sldChg>
      <pc:sldChg chg="del">
        <pc:chgData name="Pierie F, Frank" userId="36331533-03dd-46b6-8d8a-21867d89439c" providerId="ADAL" clId="{5E329066-7445-431C-9EBF-9708EC276A51}" dt="2025-04-28T10:44:17.028" v="506" actId="47"/>
        <pc:sldMkLst>
          <pc:docMk/>
          <pc:sldMk cId="3878772073" sldId="326"/>
        </pc:sldMkLst>
      </pc:sldChg>
      <pc:sldChg chg="addSp delSp modSp add mod">
        <pc:chgData name="Pierie F, Frank" userId="36331533-03dd-46b6-8d8a-21867d89439c" providerId="ADAL" clId="{5E329066-7445-431C-9EBF-9708EC276A51}" dt="2025-04-29T14:29:43.595" v="2152"/>
        <pc:sldMkLst>
          <pc:docMk/>
          <pc:sldMk cId="1325714738" sldId="327"/>
        </pc:sldMkLst>
        <pc:spChg chg="mod">
          <ac:chgData name="Pierie F, Frank" userId="36331533-03dd-46b6-8d8a-21867d89439c" providerId="ADAL" clId="{5E329066-7445-431C-9EBF-9708EC276A51}" dt="2025-04-29T14:15:55.983" v="1880" actId="1035"/>
          <ac:spMkLst>
            <pc:docMk/>
            <pc:sldMk cId="1325714738" sldId="327"/>
            <ac:spMk id="2" creationId="{1E2185BC-B855-DC10-C8BA-1CC605812AF7}"/>
          </ac:spMkLst>
        </pc:spChg>
        <pc:spChg chg="mod">
          <ac:chgData name="Pierie F, Frank" userId="36331533-03dd-46b6-8d8a-21867d89439c" providerId="ADAL" clId="{5E329066-7445-431C-9EBF-9708EC276A51}" dt="2025-04-29T14:15:49.542" v="1874" actId="14100"/>
          <ac:spMkLst>
            <pc:docMk/>
            <pc:sldMk cId="1325714738" sldId="327"/>
            <ac:spMk id="10" creationId="{D5CD87A6-B83E-975D-ADC1-D14A17413CFF}"/>
          </ac:spMkLst>
        </pc:spChg>
        <pc:spChg chg="mod">
          <ac:chgData name="Pierie F, Frank" userId="36331533-03dd-46b6-8d8a-21867d89439c" providerId="ADAL" clId="{5E329066-7445-431C-9EBF-9708EC276A51}" dt="2025-04-29T14:29:43.595" v="2152"/>
          <ac:spMkLst>
            <pc:docMk/>
            <pc:sldMk cId="1325714738" sldId="327"/>
            <ac:spMk id="11" creationId="{21988345-06A8-2629-B713-11F0464477B8}"/>
          </ac:spMkLst>
        </pc:spChg>
        <pc:spChg chg="add mod">
          <ac:chgData name="Pierie F, Frank" userId="36331533-03dd-46b6-8d8a-21867d89439c" providerId="ADAL" clId="{5E329066-7445-431C-9EBF-9708EC276A51}" dt="2025-04-28T10:44:05.659" v="503" actId="1076"/>
          <ac:spMkLst>
            <pc:docMk/>
            <pc:sldMk cId="1325714738" sldId="327"/>
            <ac:spMk id="12" creationId="{6745ECEE-2498-5C38-C290-70B630A07A22}"/>
          </ac:spMkLst>
        </pc:spChg>
        <pc:spChg chg="mod">
          <ac:chgData name="Pierie F, Frank" userId="36331533-03dd-46b6-8d8a-21867d89439c" providerId="ADAL" clId="{5E329066-7445-431C-9EBF-9708EC276A51}" dt="2025-04-29T14:29:43.595" v="2152"/>
          <ac:spMkLst>
            <pc:docMk/>
            <pc:sldMk cId="1325714738" sldId="327"/>
            <ac:spMk id="14" creationId="{D76AF429-FC8C-E934-AA49-FA369929CA4E}"/>
          </ac:spMkLst>
        </pc:spChg>
        <pc:spChg chg="add mod">
          <ac:chgData name="Pierie F, Frank" userId="36331533-03dd-46b6-8d8a-21867d89439c" providerId="ADAL" clId="{5E329066-7445-431C-9EBF-9708EC276A51}" dt="2025-04-29T14:29:43.595" v="2152"/>
          <ac:spMkLst>
            <pc:docMk/>
            <pc:sldMk cId="1325714738" sldId="327"/>
            <ac:spMk id="16" creationId="{B489AE0D-C569-6815-CCE2-99A8122FE5B7}"/>
          </ac:spMkLst>
        </pc:spChg>
        <pc:grpChg chg="add mod">
          <ac:chgData name="Pierie F, Frank" userId="36331533-03dd-46b6-8d8a-21867d89439c" providerId="ADAL" clId="{5E329066-7445-431C-9EBF-9708EC276A51}" dt="2025-04-29T14:29:43.595" v="2152"/>
          <ac:grpSpMkLst>
            <pc:docMk/>
            <pc:sldMk cId="1325714738" sldId="327"/>
            <ac:grpSpMk id="4" creationId="{BFE019CC-8E27-3FDC-FB35-46CE4E014EFD}"/>
          </ac:grpSpMkLst>
        </pc:grpChg>
        <pc:picChg chg="mod">
          <ac:chgData name="Pierie F, Frank" userId="36331533-03dd-46b6-8d8a-21867d89439c" providerId="ADAL" clId="{5E329066-7445-431C-9EBF-9708EC276A51}" dt="2025-04-29T14:20:48.269" v="2014" actId="1036"/>
          <ac:picMkLst>
            <pc:docMk/>
            <pc:sldMk cId="1325714738" sldId="327"/>
            <ac:picMk id="3" creationId="{8F6FF531-769F-F541-C530-975277C2B2C1}"/>
          </ac:picMkLst>
        </pc:picChg>
        <pc:picChg chg="mod">
          <ac:chgData name="Pierie F, Frank" userId="36331533-03dd-46b6-8d8a-21867d89439c" providerId="ADAL" clId="{5E329066-7445-431C-9EBF-9708EC276A51}" dt="2025-04-29T14:29:43.595" v="2152"/>
          <ac:picMkLst>
            <pc:docMk/>
            <pc:sldMk cId="1325714738" sldId="327"/>
            <ac:picMk id="13" creationId="{524ABAE1-58B0-4CBA-A4FA-6B06C3BE5ACA}"/>
          </ac:picMkLst>
        </pc:picChg>
        <pc:picChg chg="mod">
          <ac:chgData name="Pierie F, Frank" userId="36331533-03dd-46b6-8d8a-21867d89439c" providerId="ADAL" clId="{5E329066-7445-431C-9EBF-9708EC276A51}" dt="2025-04-29T14:29:43.595" v="2152"/>
          <ac:picMkLst>
            <pc:docMk/>
            <pc:sldMk cId="1325714738" sldId="327"/>
            <ac:picMk id="15" creationId="{9A9E76C0-321C-4783-D77B-C4E30C497107}"/>
          </ac:picMkLst>
        </pc:picChg>
        <pc:picChg chg="mod">
          <ac:chgData name="Pierie F, Frank" userId="36331533-03dd-46b6-8d8a-21867d89439c" providerId="ADAL" clId="{5E329066-7445-431C-9EBF-9708EC276A51}" dt="2025-04-29T14:15:55.983" v="1880" actId="1035"/>
          <ac:picMkLst>
            <pc:docMk/>
            <pc:sldMk cId="1325714738" sldId="327"/>
            <ac:picMk id="18" creationId="{32BB5DBB-4E19-AC76-93D4-142AFA74A285}"/>
          </ac:picMkLst>
        </pc:picChg>
      </pc:sldChg>
      <pc:sldChg chg="delSp modSp add del mod">
        <pc:chgData name="Pierie F, Frank" userId="36331533-03dd-46b6-8d8a-21867d89439c" providerId="ADAL" clId="{5E329066-7445-431C-9EBF-9708EC276A51}" dt="2025-04-28T11:15:06.201" v="1154" actId="47"/>
        <pc:sldMkLst>
          <pc:docMk/>
          <pc:sldMk cId="2282617084" sldId="328"/>
        </pc:sldMkLst>
      </pc:sldChg>
      <pc:sldChg chg="delSp modSp add del mod">
        <pc:chgData name="Pierie F, Frank" userId="36331533-03dd-46b6-8d8a-21867d89439c" providerId="ADAL" clId="{5E329066-7445-431C-9EBF-9708EC276A51}" dt="2025-04-28T11:14:44.433" v="1150" actId="47"/>
        <pc:sldMkLst>
          <pc:docMk/>
          <pc:sldMk cId="738066512" sldId="329"/>
        </pc:sldMkLst>
      </pc:sldChg>
      <pc:sldChg chg="modSp add del mod">
        <pc:chgData name="Pierie F, Frank" userId="36331533-03dd-46b6-8d8a-21867d89439c" providerId="ADAL" clId="{5E329066-7445-431C-9EBF-9708EC276A51}" dt="2025-04-28T11:14:03.467" v="1145" actId="47"/>
        <pc:sldMkLst>
          <pc:docMk/>
          <pc:sldMk cId="256151902" sldId="330"/>
        </pc:sldMkLst>
      </pc:sldChg>
      <pc:sldChg chg="addSp delSp modSp add del mod">
        <pc:chgData name="Pierie F, Frank" userId="36331533-03dd-46b6-8d8a-21867d89439c" providerId="ADAL" clId="{5E329066-7445-431C-9EBF-9708EC276A51}" dt="2025-04-28T11:32:38.708" v="1367" actId="47"/>
        <pc:sldMkLst>
          <pc:docMk/>
          <pc:sldMk cId="1468893489" sldId="331"/>
        </pc:sldMkLst>
      </pc:sldChg>
      <pc:sldChg chg="modSp add del mod">
        <pc:chgData name="Pierie F, Frank" userId="36331533-03dd-46b6-8d8a-21867d89439c" providerId="ADAL" clId="{5E329066-7445-431C-9EBF-9708EC276A51}" dt="2025-04-28T11:32:14.959" v="1364" actId="47"/>
        <pc:sldMkLst>
          <pc:docMk/>
          <pc:sldMk cId="317523940" sldId="332"/>
        </pc:sldMkLst>
      </pc:sldChg>
      <pc:sldChg chg="modSp add del mod">
        <pc:chgData name="Pierie F, Frank" userId="36331533-03dd-46b6-8d8a-21867d89439c" providerId="ADAL" clId="{5E329066-7445-431C-9EBF-9708EC276A51}" dt="2025-04-28T11:31:53.770" v="1360" actId="47"/>
        <pc:sldMkLst>
          <pc:docMk/>
          <pc:sldMk cId="4405317" sldId="333"/>
        </pc:sldMkLst>
      </pc:sldChg>
      <pc:sldChg chg="modSp add del mod">
        <pc:chgData name="Pierie F, Frank" userId="36331533-03dd-46b6-8d8a-21867d89439c" providerId="ADAL" clId="{5E329066-7445-431C-9EBF-9708EC276A51}" dt="2025-04-28T11:31:35.955" v="1357" actId="47"/>
        <pc:sldMkLst>
          <pc:docMk/>
          <pc:sldMk cId="4042484667" sldId="334"/>
        </pc:sldMkLst>
      </pc:sldChg>
      <pc:sldChg chg="add del">
        <pc:chgData name="Pierie F, Frank" userId="36331533-03dd-46b6-8d8a-21867d89439c" providerId="ADAL" clId="{5E329066-7445-431C-9EBF-9708EC276A51}" dt="2025-04-28T11:16:05.568" v="1158" actId="47"/>
        <pc:sldMkLst>
          <pc:docMk/>
          <pc:sldMk cId="1526977694" sldId="335"/>
        </pc:sldMkLst>
      </pc:sldChg>
      <pc:sldChg chg="modSp add del mod">
        <pc:chgData name="Pierie F, Frank" userId="36331533-03dd-46b6-8d8a-21867d89439c" providerId="ADAL" clId="{5E329066-7445-431C-9EBF-9708EC276A51}" dt="2025-04-28T11:33:10.673" v="1371" actId="47"/>
        <pc:sldMkLst>
          <pc:docMk/>
          <pc:sldMk cId="1767234270" sldId="335"/>
        </pc:sldMkLst>
      </pc:sldChg>
      <pc:sldChg chg="modSp add del mod">
        <pc:chgData name="Pierie F, Frank" userId="36331533-03dd-46b6-8d8a-21867d89439c" providerId="ADAL" clId="{5E329066-7445-431C-9EBF-9708EC276A51}" dt="2025-04-28T11:33:28.733" v="1374" actId="47"/>
        <pc:sldMkLst>
          <pc:docMk/>
          <pc:sldMk cId="404331026" sldId="336"/>
        </pc:sldMkLst>
      </pc:sldChg>
      <pc:sldChg chg="addSp delSp modSp add mod">
        <pc:chgData name="Pierie F, Frank" userId="36331533-03dd-46b6-8d8a-21867d89439c" providerId="ADAL" clId="{5E329066-7445-431C-9EBF-9708EC276A51}" dt="2025-04-30T19:59:15.209" v="2267"/>
        <pc:sldMkLst>
          <pc:docMk/>
          <pc:sldMk cId="2300811341" sldId="337"/>
        </pc:sldMkLst>
        <pc:spChg chg="add mod ord">
          <ac:chgData name="Pierie F, Frank" userId="36331533-03dd-46b6-8d8a-21867d89439c" providerId="ADAL" clId="{5E329066-7445-431C-9EBF-9708EC276A51}" dt="2025-04-28T11:45:53.837" v="1642" actId="207"/>
          <ac:spMkLst>
            <pc:docMk/>
            <pc:sldMk cId="2300811341" sldId="337"/>
            <ac:spMk id="2" creationId="{C4085D8C-54B3-D4F1-B28D-56AD6A431AC1}"/>
          </ac:spMkLst>
        </pc:spChg>
        <pc:spChg chg="add mod">
          <ac:chgData name="Pierie F, Frank" userId="36331533-03dd-46b6-8d8a-21867d89439c" providerId="ADAL" clId="{5E329066-7445-431C-9EBF-9708EC276A51}" dt="2025-04-30T19:59:15.209" v="2267"/>
          <ac:spMkLst>
            <pc:docMk/>
            <pc:sldMk cId="2300811341" sldId="337"/>
            <ac:spMk id="3" creationId="{45054F01-DCA7-77D2-B21D-FBD548146E91}"/>
          </ac:spMkLst>
        </pc:spChg>
        <pc:spChg chg="mod">
          <ac:chgData name="Pierie F, Frank" userId="36331533-03dd-46b6-8d8a-21867d89439c" providerId="ADAL" clId="{5E329066-7445-431C-9EBF-9708EC276A51}" dt="2025-04-28T11:45:49.989" v="1641" actId="207"/>
          <ac:spMkLst>
            <pc:docMk/>
            <pc:sldMk cId="2300811341" sldId="337"/>
            <ac:spMk id="8" creationId="{7EE3F84A-9222-8E3E-8F5C-51BB66DFA9C1}"/>
          </ac:spMkLst>
        </pc:spChg>
        <pc:spChg chg="mod ord">
          <ac:chgData name="Pierie F, Frank" userId="36331533-03dd-46b6-8d8a-21867d89439c" providerId="ADAL" clId="{5E329066-7445-431C-9EBF-9708EC276A51}" dt="2025-04-28T11:31:04.313" v="1344" actId="1037"/>
          <ac:spMkLst>
            <pc:docMk/>
            <pc:sldMk cId="2300811341" sldId="337"/>
            <ac:spMk id="12" creationId="{B548E286-F12F-8A4A-AB4D-D6EF8CFFE060}"/>
          </ac:spMkLst>
        </pc:spChg>
        <pc:spChg chg="mod ord">
          <ac:chgData name="Pierie F, Frank" userId="36331533-03dd-46b6-8d8a-21867d89439c" providerId="ADAL" clId="{5E329066-7445-431C-9EBF-9708EC276A51}" dt="2025-04-28T11:31:09.279" v="1354" actId="1037"/>
          <ac:spMkLst>
            <pc:docMk/>
            <pc:sldMk cId="2300811341" sldId="337"/>
            <ac:spMk id="14" creationId="{EB640002-7950-B877-6E68-B081F31378FF}"/>
          </ac:spMkLst>
        </pc:spChg>
        <pc:picChg chg="add mod">
          <ac:chgData name="Pierie F, Frank" userId="36331533-03dd-46b6-8d8a-21867d89439c" providerId="ADAL" clId="{5E329066-7445-431C-9EBF-9708EC276A51}" dt="2025-04-30T19:59:15.209" v="2267"/>
          <ac:picMkLst>
            <pc:docMk/>
            <pc:sldMk cId="2300811341" sldId="337"/>
            <ac:picMk id="4" creationId="{9D7B6447-CD20-80C0-B635-8D3945EB1EB0}"/>
          </ac:picMkLst>
        </pc:picChg>
        <pc:picChg chg="mod ord">
          <ac:chgData name="Pierie F, Frank" userId="36331533-03dd-46b6-8d8a-21867d89439c" providerId="ADAL" clId="{5E329066-7445-431C-9EBF-9708EC276A51}" dt="2025-04-28T11:31:09.279" v="1354" actId="1037"/>
          <ac:picMkLst>
            <pc:docMk/>
            <pc:sldMk cId="2300811341" sldId="337"/>
            <ac:picMk id="13" creationId="{F9D942C0-1CDE-9A7E-EB1C-5C82F29C779D}"/>
          </ac:picMkLst>
        </pc:picChg>
      </pc:sldChg>
      <pc:sldChg chg="addSp modSp add del mod">
        <pc:chgData name="Pierie F, Frank" userId="36331533-03dd-46b6-8d8a-21867d89439c" providerId="ADAL" clId="{5E329066-7445-431C-9EBF-9708EC276A51}" dt="2025-04-28T11:34:22.786" v="1400" actId="47"/>
        <pc:sldMkLst>
          <pc:docMk/>
          <pc:sldMk cId="3279965320" sldId="338"/>
        </pc:sldMkLst>
      </pc:sldChg>
      <pc:sldChg chg="modSp add mod">
        <pc:chgData name="Pierie F, Frank" userId="36331533-03dd-46b6-8d8a-21867d89439c" providerId="ADAL" clId="{5E329066-7445-431C-9EBF-9708EC276A51}" dt="2025-04-28T11:56:11.226" v="1768" actId="14100"/>
        <pc:sldMkLst>
          <pc:docMk/>
          <pc:sldMk cId="1968684596" sldId="339"/>
        </pc:sldMkLst>
        <pc:spChg chg="mod">
          <ac:chgData name="Pierie F, Frank" userId="36331533-03dd-46b6-8d8a-21867d89439c" providerId="ADAL" clId="{5E329066-7445-431C-9EBF-9708EC276A51}" dt="2025-04-28T11:43:05.503" v="1616" actId="207"/>
          <ac:spMkLst>
            <pc:docMk/>
            <pc:sldMk cId="1968684596" sldId="339"/>
            <ac:spMk id="2" creationId="{1A2703A3-5F52-A503-3006-B4ADC00F7C16}"/>
          </ac:spMkLst>
        </pc:spChg>
        <pc:spChg chg="mod">
          <ac:chgData name="Pierie F, Frank" userId="36331533-03dd-46b6-8d8a-21867d89439c" providerId="ADAL" clId="{5E329066-7445-431C-9EBF-9708EC276A51}" dt="2025-04-28T11:56:11.226" v="1768" actId="14100"/>
          <ac:spMkLst>
            <pc:docMk/>
            <pc:sldMk cId="1968684596" sldId="339"/>
            <ac:spMk id="8" creationId="{2DCBBCEA-FFBE-482D-9DBC-A2BBF197C55F}"/>
          </ac:spMkLst>
        </pc:spChg>
      </pc:sldChg>
      <pc:sldChg chg="modSp add mod">
        <pc:chgData name="Pierie F, Frank" userId="36331533-03dd-46b6-8d8a-21867d89439c" providerId="ADAL" clId="{5E329066-7445-431C-9EBF-9708EC276A51}" dt="2025-04-28T11:56:18.438" v="1769" actId="14100"/>
        <pc:sldMkLst>
          <pc:docMk/>
          <pc:sldMk cId="1396739875" sldId="340"/>
        </pc:sldMkLst>
        <pc:spChg chg="mod">
          <ac:chgData name="Pierie F, Frank" userId="36331533-03dd-46b6-8d8a-21867d89439c" providerId="ADAL" clId="{5E329066-7445-431C-9EBF-9708EC276A51}" dt="2025-04-28T11:43:45.178" v="1620" actId="207"/>
          <ac:spMkLst>
            <pc:docMk/>
            <pc:sldMk cId="1396739875" sldId="340"/>
            <ac:spMk id="2" creationId="{3F24AB26-472E-E32A-9446-244CB1B6C075}"/>
          </ac:spMkLst>
        </pc:spChg>
        <pc:spChg chg="mod">
          <ac:chgData name="Pierie F, Frank" userId="36331533-03dd-46b6-8d8a-21867d89439c" providerId="ADAL" clId="{5E329066-7445-431C-9EBF-9708EC276A51}" dt="2025-04-28T11:56:18.438" v="1769" actId="14100"/>
          <ac:spMkLst>
            <pc:docMk/>
            <pc:sldMk cId="1396739875" sldId="340"/>
            <ac:spMk id="8" creationId="{39861031-3623-4886-A488-30581EC8EAF7}"/>
          </ac:spMkLst>
        </pc:spChg>
        <pc:spChg chg="mod">
          <ac:chgData name="Pierie F, Frank" userId="36331533-03dd-46b6-8d8a-21867d89439c" providerId="ADAL" clId="{5E329066-7445-431C-9EBF-9708EC276A51}" dt="2025-04-28T11:32:12.778" v="1363" actId="207"/>
          <ac:spMkLst>
            <pc:docMk/>
            <pc:sldMk cId="1396739875" sldId="340"/>
            <ac:spMk id="12" creationId="{930B65BC-F239-9500-49D8-77B407D186B4}"/>
          </ac:spMkLst>
        </pc:spChg>
      </pc:sldChg>
      <pc:sldChg chg="modSp add mod">
        <pc:chgData name="Pierie F, Frank" userId="36331533-03dd-46b6-8d8a-21867d89439c" providerId="ADAL" clId="{5E329066-7445-431C-9EBF-9708EC276A51}" dt="2025-04-29T14:14:14.722" v="1871" actId="20577"/>
        <pc:sldMkLst>
          <pc:docMk/>
          <pc:sldMk cId="3842422159" sldId="341"/>
        </pc:sldMkLst>
        <pc:spChg chg="mod">
          <ac:chgData name="Pierie F, Frank" userId="36331533-03dd-46b6-8d8a-21867d89439c" providerId="ADAL" clId="{5E329066-7445-431C-9EBF-9708EC276A51}" dt="2025-04-28T11:44:24.053" v="1624" actId="207"/>
          <ac:spMkLst>
            <pc:docMk/>
            <pc:sldMk cId="3842422159" sldId="341"/>
            <ac:spMk id="2" creationId="{73536AEE-9CD8-DE1B-6F28-AD23D49049CA}"/>
          </ac:spMkLst>
        </pc:spChg>
        <pc:spChg chg="mod">
          <ac:chgData name="Pierie F, Frank" userId="36331533-03dd-46b6-8d8a-21867d89439c" providerId="ADAL" clId="{5E329066-7445-431C-9EBF-9708EC276A51}" dt="2025-04-29T14:14:14.722" v="1871" actId="20577"/>
          <ac:spMkLst>
            <pc:docMk/>
            <pc:sldMk cId="3842422159" sldId="341"/>
            <ac:spMk id="8" creationId="{F83AC33D-86E5-2372-99AD-79350D4E7545}"/>
          </ac:spMkLst>
        </pc:spChg>
      </pc:sldChg>
      <pc:sldChg chg="modSp add mod">
        <pc:chgData name="Pierie F, Frank" userId="36331533-03dd-46b6-8d8a-21867d89439c" providerId="ADAL" clId="{5E329066-7445-431C-9EBF-9708EC276A51}" dt="2025-04-28T11:56:30.687" v="1771" actId="14100"/>
        <pc:sldMkLst>
          <pc:docMk/>
          <pc:sldMk cId="974448663" sldId="342"/>
        </pc:sldMkLst>
        <pc:spChg chg="mod">
          <ac:chgData name="Pierie F, Frank" userId="36331533-03dd-46b6-8d8a-21867d89439c" providerId="ADAL" clId="{5E329066-7445-431C-9EBF-9708EC276A51}" dt="2025-04-28T11:44:51.580" v="1628" actId="207"/>
          <ac:spMkLst>
            <pc:docMk/>
            <pc:sldMk cId="974448663" sldId="342"/>
            <ac:spMk id="2" creationId="{C9749ADB-0B33-CB9D-1E3B-D8C3BD34B3C6}"/>
          </ac:spMkLst>
        </pc:spChg>
        <pc:spChg chg="mod">
          <ac:chgData name="Pierie F, Frank" userId="36331533-03dd-46b6-8d8a-21867d89439c" providerId="ADAL" clId="{5E329066-7445-431C-9EBF-9708EC276A51}" dt="2025-04-28T11:56:30.687" v="1771" actId="14100"/>
          <ac:spMkLst>
            <pc:docMk/>
            <pc:sldMk cId="974448663" sldId="342"/>
            <ac:spMk id="8" creationId="{31A93040-C59A-4E04-CCA6-4B6F41152D23}"/>
          </ac:spMkLst>
        </pc:spChg>
      </pc:sldChg>
      <pc:sldChg chg="addSp modSp add mod">
        <pc:chgData name="Pierie F, Frank" userId="36331533-03dd-46b6-8d8a-21867d89439c" providerId="ADAL" clId="{5E329066-7445-431C-9EBF-9708EC276A51}" dt="2025-04-30T19:59:12.788" v="2266"/>
        <pc:sldMkLst>
          <pc:docMk/>
          <pc:sldMk cId="4163378140" sldId="343"/>
        </pc:sldMkLst>
        <pc:spChg chg="mod">
          <ac:chgData name="Pierie F, Frank" userId="36331533-03dd-46b6-8d8a-21867d89439c" providerId="ADAL" clId="{5E329066-7445-431C-9EBF-9708EC276A51}" dt="2025-04-28T11:45:14.990" v="1634" actId="207"/>
          <ac:spMkLst>
            <pc:docMk/>
            <pc:sldMk cId="4163378140" sldId="343"/>
            <ac:spMk id="2" creationId="{40649409-DDAC-B02D-AE73-ADE2DA4B47B2}"/>
          </ac:spMkLst>
        </pc:spChg>
        <pc:spChg chg="add mod">
          <ac:chgData name="Pierie F, Frank" userId="36331533-03dd-46b6-8d8a-21867d89439c" providerId="ADAL" clId="{5E329066-7445-431C-9EBF-9708EC276A51}" dt="2025-04-30T19:59:12.788" v="2266"/>
          <ac:spMkLst>
            <pc:docMk/>
            <pc:sldMk cId="4163378140" sldId="343"/>
            <ac:spMk id="3" creationId="{9E22A758-40E3-EDFA-6DE2-0A197A995444}"/>
          </ac:spMkLst>
        </pc:spChg>
        <pc:spChg chg="mod">
          <ac:chgData name="Pierie F, Frank" userId="36331533-03dd-46b6-8d8a-21867d89439c" providerId="ADAL" clId="{5E329066-7445-431C-9EBF-9708EC276A51}" dt="2025-04-28T11:45:07.389" v="1631" actId="207"/>
          <ac:spMkLst>
            <pc:docMk/>
            <pc:sldMk cId="4163378140" sldId="343"/>
            <ac:spMk id="8" creationId="{3F7BC47C-6394-5902-05C4-2F6B28896C25}"/>
          </ac:spMkLst>
        </pc:spChg>
        <pc:picChg chg="add mod">
          <ac:chgData name="Pierie F, Frank" userId="36331533-03dd-46b6-8d8a-21867d89439c" providerId="ADAL" clId="{5E329066-7445-431C-9EBF-9708EC276A51}" dt="2025-04-30T19:59:12.788" v="2266"/>
          <ac:picMkLst>
            <pc:docMk/>
            <pc:sldMk cId="4163378140" sldId="343"/>
            <ac:picMk id="4" creationId="{2AABD25C-AD6E-1AD3-8F1C-4B14E675988D}"/>
          </ac:picMkLst>
        </pc:picChg>
      </pc:sldChg>
      <pc:sldChg chg="addSp modSp add mod">
        <pc:chgData name="Pierie F, Frank" userId="36331533-03dd-46b6-8d8a-21867d89439c" providerId="ADAL" clId="{5E329066-7445-431C-9EBF-9708EC276A51}" dt="2025-04-30T19:59:05.707" v="2265" actId="207"/>
        <pc:sldMkLst>
          <pc:docMk/>
          <pc:sldMk cId="1427358144" sldId="344"/>
        </pc:sldMkLst>
        <pc:spChg chg="mod">
          <ac:chgData name="Pierie F, Frank" userId="36331533-03dd-46b6-8d8a-21867d89439c" providerId="ADAL" clId="{5E329066-7445-431C-9EBF-9708EC276A51}" dt="2025-04-28T11:45:35.092" v="1638" actId="207"/>
          <ac:spMkLst>
            <pc:docMk/>
            <pc:sldMk cId="1427358144" sldId="344"/>
            <ac:spMk id="2" creationId="{8828073F-B6D7-75CF-6093-F8BC9ACE9BF7}"/>
          </ac:spMkLst>
        </pc:spChg>
        <pc:spChg chg="add mod">
          <ac:chgData name="Pierie F, Frank" userId="36331533-03dd-46b6-8d8a-21867d89439c" providerId="ADAL" clId="{5E329066-7445-431C-9EBF-9708EC276A51}" dt="2025-04-30T19:58:57.727" v="2264" actId="20577"/>
          <ac:spMkLst>
            <pc:docMk/>
            <pc:sldMk cId="1427358144" sldId="344"/>
            <ac:spMk id="3" creationId="{3762C9A3-CC97-FA6B-EB50-5D4465FD3EDC}"/>
          </ac:spMkLst>
        </pc:spChg>
        <pc:spChg chg="mod">
          <ac:chgData name="Pierie F, Frank" userId="36331533-03dd-46b6-8d8a-21867d89439c" providerId="ADAL" clId="{5E329066-7445-431C-9EBF-9708EC276A51}" dt="2025-04-28T11:56:38.558" v="1773" actId="14100"/>
          <ac:spMkLst>
            <pc:docMk/>
            <pc:sldMk cId="1427358144" sldId="344"/>
            <ac:spMk id="8" creationId="{BD60F806-B1EF-171D-D513-308649A3E91C}"/>
          </ac:spMkLst>
        </pc:spChg>
        <pc:picChg chg="add mod">
          <ac:chgData name="Pierie F, Frank" userId="36331533-03dd-46b6-8d8a-21867d89439c" providerId="ADAL" clId="{5E329066-7445-431C-9EBF-9708EC276A51}" dt="2025-04-30T19:59:05.707" v="2265" actId="207"/>
          <ac:picMkLst>
            <pc:docMk/>
            <pc:sldMk cId="1427358144" sldId="344"/>
            <ac:picMk id="4" creationId="{F8212B01-AE8F-A71B-FA0D-5776A1322B74}"/>
          </ac:picMkLst>
        </pc:picChg>
      </pc:sldChg>
      <pc:sldChg chg="addSp modSp add mod">
        <pc:chgData name="Pierie F, Frank" userId="36331533-03dd-46b6-8d8a-21867d89439c" providerId="ADAL" clId="{5E329066-7445-431C-9EBF-9708EC276A51}" dt="2025-04-28T11:56:45.640" v="1774" actId="14100"/>
        <pc:sldMkLst>
          <pc:docMk/>
          <pc:sldMk cId="3416524120" sldId="345"/>
        </pc:sldMkLst>
        <pc:spChg chg="mod">
          <ac:chgData name="Pierie F, Frank" userId="36331533-03dd-46b6-8d8a-21867d89439c" providerId="ADAL" clId="{5E329066-7445-431C-9EBF-9708EC276A51}" dt="2025-04-28T11:46:18.269" v="1647" actId="207"/>
          <ac:spMkLst>
            <pc:docMk/>
            <pc:sldMk cId="3416524120" sldId="345"/>
            <ac:spMk id="2" creationId="{C3711F19-7555-9C18-884E-D1908481A2B0}"/>
          </ac:spMkLst>
        </pc:spChg>
        <pc:spChg chg="add mod">
          <ac:chgData name="Pierie F, Frank" userId="36331533-03dd-46b6-8d8a-21867d89439c" providerId="ADAL" clId="{5E329066-7445-431C-9EBF-9708EC276A51}" dt="2025-04-28T11:46:05.865" v="1644" actId="207"/>
          <ac:spMkLst>
            <pc:docMk/>
            <pc:sldMk cId="3416524120" sldId="345"/>
            <ac:spMk id="3" creationId="{789C66C9-9AD9-ABDF-3334-FD841B5EC799}"/>
          </ac:spMkLst>
        </pc:spChg>
        <pc:spChg chg="mod">
          <ac:chgData name="Pierie F, Frank" userId="36331533-03dd-46b6-8d8a-21867d89439c" providerId="ADAL" clId="{5E329066-7445-431C-9EBF-9708EC276A51}" dt="2025-04-28T11:56:45.640" v="1774" actId="14100"/>
          <ac:spMkLst>
            <pc:docMk/>
            <pc:sldMk cId="3416524120" sldId="345"/>
            <ac:spMk id="8" creationId="{32870EA5-FC23-1B4D-D64D-02A0FE2A8814}"/>
          </ac:spMkLst>
        </pc:spChg>
        <pc:picChg chg="add mod">
          <ac:chgData name="Pierie F, Frank" userId="36331533-03dd-46b6-8d8a-21867d89439c" providerId="ADAL" clId="{5E329066-7445-431C-9EBF-9708EC276A51}" dt="2025-04-28T11:34:12.555" v="1399" actId="1036"/>
          <ac:picMkLst>
            <pc:docMk/>
            <pc:sldMk cId="3416524120" sldId="345"/>
            <ac:picMk id="4" creationId="{A6BF4488-2660-2CD1-A8B2-7C4DBD02789A}"/>
          </ac:picMkLst>
        </pc:picChg>
        <pc:picChg chg="add mod">
          <ac:chgData name="Pierie F, Frank" userId="36331533-03dd-46b6-8d8a-21867d89439c" providerId="ADAL" clId="{5E329066-7445-431C-9EBF-9708EC276A51}" dt="2025-04-28T11:34:38.569" v="1421" actId="1037"/>
          <ac:picMkLst>
            <pc:docMk/>
            <pc:sldMk cId="3416524120" sldId="345"/>
            <ac:picMk id="5" creationId="{F4879607-3C9E-4CB8-835C-F42D174CE3A5}"/>
          </ac:picMkLst>
        </pc:picChg>
      </pc:sldChg>
      <pc:sldChg chg="addSp delSp modSp add mod">
        <pc:chgData name="Pierie F, Frank" userId="36331533-03dd-46b6-8d8a-21867d89439c" providerId="ADAL" clId="{5E329066-7445-431C-9EBF-9708EC276A51}" dt="2025-04-29T14:33:44.145" v="2215" actId="207"/>
        <pc:sldMkLst>
          <pc:docMk/>
          <pc:sldMk cId="731924595" sldId="346"/>
        </pc:sldMkLst>
        <pc:spChg chg="mod">
          <ac:chgData name="Pierie F, Frank" userId="36331533-03dd-46b6-8d8a-21867d89439c" providerId="ADAL" clId="{5E329066-7445-431C-9EBF-9708EC276A51}" dt="2025-04-28T11:46:52.161" v="1653" actId="207"/>
          <ac:spMkLst>
            <pc:docMk/>
            <pc:sldMk cId="731924595" sldId="346"/>
            <ac:spMk id="2" creationId="{F0757246-B979-80C8-39AE-19C62A26039A}"/>
          </ac:spMkLst>
        </pc:spChg>
        <pc:spChg chg="add mod">
          <ac:chgData name="Pierie F, Frank" userId="36331533-03dd-46b6-8d8a-21867d89439c" providerId="ADAL" clId="{5E329066-7445-431C-9EBF-9708EC276A51}" dt="2025-04-29T14:33:15.952" v="2214"/>
          <ac:spMkLst>
            <pc:docMk/>
            <pc:sldMk cId="731924595" sldId="346"/>
            <ac:spMk id="4" creationId="{8EDD4A72-AD24-F29D-1D5F-EC0C73F7C6F9}"/>
          </ac:spMkLst>
        </pc:spChg>
        <pc:spChg chg="mod">
          <ac:chgData name="Pierie F, Frank" userId="36331533-03dd-46b6-8d8a-21867d89439c" providerId="ADAL" clId="{5E329066-7445-431C-9EBF-9708EC276A51}" dt="2025-04-28T11:56:52.374" v="1775" actId="14100"/>
          <ac:spMkLst>
            <pc:docMk/>
            <pc:sldMk cId="731924595" sldId="346"/>
            <ac:spMk id="8" creationId="{55DD89C7-2D27-8033-EFA2-2F46B218B318}"/>
          </ac:spMkLst>
        </pc:spChg>
        <pc:picChg chg="add mod">
          <ac:chgData name="Pierie F, Frank" userId="36331533-03dd-46b6-8d8a-21867d89439c" providerId="ADAL" clId="{5E329066-7445-431C-9EBF-9708EC276A51}" dt="2025-04-29T14:33:44.145" v="2215" actId="207"/>
          <ac:picMkLst>
            <pc:docMk/>
            <pc:sldMk cId="731924595" sldId="346"/>
            <ac:picMk id="3" creationId="{E570F934-1AF3-174E-142E-8ADB0E3C09A7}"/>
          </ac:picMkLst>
        </pc:picChg>
        <pc:picChg chg="add mod">
          <ac:chgData name="Pierie F, Frank" userId="36331533-03dd-46b6-8d8a-21867d89439c" providerId="ADAL" clId="{5E329066-7445-431C-9EBF-9708EC276A51}" dt="2025-04-29T14:33:15.952" v="2214"/>
          <ac:picMkLst>
            <pc:docMk/>
            <pc:sldMk cId="731924595" sldId="346"/>
            <ac:picMk id="10" creationId="{CEA5E909-397F-04B3-38AB-7A378335DF3D}"/>
          </ac:picMkLst>
        </pc:picChg>
      </pc:sldChg>
      <pc:sldChg chg="modSp add del mod">
        <pc:chgData name="Pierie F, Frank" userId="36331533-03dd-46b6-8d8a-21867d89439c" providerId="ADAL" clId="{5E329066-7445-431C-9EBF-9708EC276A51}" dt="2025-04-29T14:33:49.105" v="2216" actId="207"/>
        <pc:sldMkLst>
          <pc:docMk/>
          <pc:sldMk cId="321994619" sldId="347"/>
        </pc:sldMkLst>
        <pc:spChg chg="mod">
          <ac:chgData name="Pierie F, Frank" userId="36331533-03dd-46b6-8d8a-21867d89439c" providerId="ADAL" clId="{5E329066-7445-431C-9EBF-9708EC276A51}" dt="2025-04-28T11:47:24.794" v="1659" actId="207"/>
          <ac:spMkLst>
            <pc:docMk/>
            <pc:sldMk cId="321994619" sldId="347"/>
            <ac:spMk id="2" creationId="{F2787050-2707-20BC-EB06-15C6EB576429}"/>
          </ac:spMkLst>
        </pc:spChg>
        <pc:spChg chg="mod">
          <ac:chgData name="Pierie F, Frank" userId="36331533-03dd-46b6-8d8a-21867d89439c" providerId="ADAL" clId="{5E329066-7445-431C-9EBF-9708EC276A51}" dt="2025-04-29T14:32:58.825" v="2202" actId="1038"/>
          <ac:spMkLst>
            <pc:docMk/>
            <pc:sldMk cId="321994619" sldId="347"/>
            <ac:spMk id="7" creationId="{7238321F-269A-521E-2764-24707DE0D551}"/>
          </ac:spMkLst>
        </pc:spChg>
        <pc:spChg chg="mod">
          <ac:chgData name="Pierie F, Frank" userId="36331533-03dd-46b6-8d8a-21867d89439c" providerId="ADAL" clId="{5E329066-7445-431C-9EBF-9708EC276A51}" dt="2025-04-28T11:56:59.090" v="1776" actId="14100"/>
          <ac:spMkLst>
            <pc:docMk/>
            <pc:sldMk cId="321994619" sldId="347"/>
            <ac:spMk id="8" creationId="{C74E5123-91BD-409B-C8DF-EF625C24423C}"/>
          </ac:spMkLst>
        </pc:spChg>
        <pc:picChg chg="mod">
          <ac:chgData name="Pierie F, Frank" userId="36331533-03dd-46b6-8d8a-21867d89439c" providerId="ADAL" clId="{5E329066-7445-431C-9EBF-9708EC276A51}" dt="2025-04-29T14:33:49.105" v="2216" actId="207"/>
          <ac:picMkLst>
            <pc:docMk/>
            <pc:sldMk cId="321994619" sldId="347"/>
            <ac:picMk id="6" creationId="{8413B584-ADC7-ED50-78B3-9F6CE2A85700}"/>
          </ac:picMkLst>
        </pc:picChg>
        <pc:picChg chg="mod">
          <ac:chgData name="Pierie F, Frank" userId="36331533-03dd-46b6-8d8a-21867d89439c" providerId="ADAL" clId="{5E329066-7445-431C-9EBF-9708EC276A51}" dt="2025-04-29T14:33:03.820" v="2212" actId="1038"/>
          <ac:picMkLst>
            <pc:docMk/>
            <pc:sldMk cId="321994619" sldId="347"/>
            <ac:picMk id="9" creationId="{73169F4C-F5C9-4DF9-DEB4-65A2D2D20C43}"/>
          </ac:picMkLst>
        </pc:picChg>
      </pc:sldChg>
      <pc:sldChg chg="addSp delSp modSp add mod">
        <pc:chgData name="Pierie F, Frank" userId="36331533-03dd-46b6-8d8a-21867d89439c" providerId="ADAL" clId="{5E329066-7445-431C-9EBF-9708EC276A51}" dt="2025-04-30T20:02:49.960" v="2317" actId="1036"/>
        <pc:sldMkLst>
          <pc:docMk/>
          <pc:sldMk cId="1571740814" sldId="348"/>
        </pc:sldMkLst>
        <pc:spChg chg="mod">
          <ac:chgData name="Pierie F, Frank" userId="36331533-03dd-46b6-8d8a-21867d89439c" providerId="ADAL" clId="{5E329066-7445-431C-9EBF-9708EC276A51}" dt="2025-04-29T14:19:53.350" v="1994" actId="207"/>
          <ac:spMkLst>
            <pc:docMk/>
            <pc:sldMk cId="1571740814" sldId="348"/>
            <ac:spMk id="2" creationId="{1B595C61-E7EE-166A-293C-3E3C9FDE92C7}"/>
          </ac:spMkLst>
        </pc:spChg>
        <pc:spChg chg="add mod">
          <ac:chgData name="Pierie F, Frank" userId="36331533-03dd-46b6-8d8a-21867d89439c" providerId="ADAL" clId="{5E329066-7445-431C-9EBF-9708EC276A51}" dt="2025-04-30T20:02:42.518" v="2304" actId="1035"/>
          <ac:spMkLst>
            <pc:docMk/>
            <pc:sldMk cId="1571740814" sldId="348"/>
            <ac:spMk id="6" creationId="{73DBD6AC-7FAE-F8D1-AC0F-E331A32FB41D}"/>
          </ac:spMkLst>
        </pc:spChg>
        <pc:spChg chg="mod">
          <ac:chgData name="Pierie F, Frank" userId="36331533-03dd-46b6-8d8a-21867d89439c" providerId="ADAL" clId="{5E329066-7445-431C-9EBF-9708EC276A51}" dt="2025-04-29T14:19:56.123" v="1995" actId="207"/>
          <ac:spMkLst>
            <pc:docMk/>
            <pc:sldMk cId="1571740814" sldId="348"/>
            <ac:spMk id="8" creationId="{38F77303-EB00-E9EA-8114-E9521052C128}"/>
          </ac:spMkLst>
        </pc:spChg>
        <pc:picChg chg="add mod">
          <ac:chgData name="Pierie F, Frank" userId="36331533-03dd-46b6-8d8a-21867d89439c" providerId="ADAL" clId="{5E329066-7445-431C-9EBF-9708EC276A51}" dt="2025-04-30T20:02:42.518" v="2304" actId="1035"/>
          <ac:picMkLst>
            <pc:docMk/>
            <pc:sldMk cId="1571740814" sldId="348"/>
            <ac:picMk id="5" creationId="{53486EEF-B8A0-6AF1-C791-0B8D2DB5030C}"/>
          </ac:picMkLst>
        </pc:picChg>
        <pc:picChg chg="add mod">
          <ac:chgData name="Pierie F, Frank" userId="36331533-03dd-46b6-8d8a-21867d89439c" providerId="ADAL" clId="{5E329066-7445-431C-9EBF-9708EC276A51}" dt="2025-04-30T20:02:49.960" v="2317" actId="1036"/>
          <ac:picMkLst>
            <pc:docMk/>
            <pc:sldMk cId="1571740814" sldId="348"/>
            <ac:picMk id="7" creationId="{831D43C7-2D31-4783-A707-70A322DCC0F7}"/>
          </ac:picMkLst>
        </pc:picChg>
      </pc:sldChg>
      <pc:sldChg chg="addSp modSp add mod">
        <pc:chgData name="Pierie F, Frank" userId="36331533-03dd-46b6-8d8a-21867d89439c" providerId="ADAL" clId="{5E329066-7445-431C-9EBF-9708EC276A51}" dt="2025-04-28T11:57:11.957" v="1778" actId="14100"/>
        <pc:sldMkLst>
          <pc:docMk/>
          <pc:sldMk cId="2724628864" sldId="349"/>
        </pc:sldMkLst>
        <pc:spChg chg="mod">
          <ac:chgData name="Pierie F, Frank" userId="36331533-03dd-46b6-8d8a-21867d89439c" providerId="ADAL" clId="{5E329066-7445-431C-9EBF-9708EC276A51}" dt="2025-04-28T11:39:26.428" v="1538" actId="207"/>
          <ac:spMkLst>
            <pc:docMk/>
            <pc:sldMk cId="2724628864" sldId="349"/>
            <ac:spMk id="2" creationId="{7C9BBA80-8DE9-F7DB-CEEC-AB840FBA9F2A}"/>
          </ac:spMkLst>
        </pc:spChg>
        <pc:spChg chg="mod">
          <ac:chgData name="Pierie F, Frank" userId="36331533-03dd-46b6-8d8a-21867d89439c" providerId="ADAL" clId="{5E329066-7445-431C-9EBF-9708EC276A51}" dt="2025-04-28T11:38:27.095" v="1527" actId="20577"/>
          <ac:spMkLst>
            <pc:docMk/>
            <pc:sldMk cId="2724628864" sldId="349"/>
            <ac:spMk id="6" creationId="{EF429E2A-36F8-65B5-BB6B-E592D359E2DD}"/>
          </ac:spMkLst>
        </pc:spChg>
        <pc:spChg chg="mod">
          <ac:chgData name="Pierie F, Frank" userId="36331533-03dd-46b6-8d8a-21867d89439c" providerId="ADAL" clId="{5E329066-7445-431C-9EBF-9708EC276A51}" dt="2025-04-28T11:57:11.957" v="1778" actId="14100"/>
          <ac:spMkLst>
            <pc:docMk/>
            <pc:sldMk cId="2724628864" sldId="349"/>
            <ac:spMk id="8" creationId="{18A5B9CE-C662-52DB-1EBC-0BDDE0B0ABA3}"/>
          </ac:spMkLst>
        </pc:spChg>
        <pc:picChg chg="add mod">
          <ac:chgData name="Pierie F, Frank" userId="36331533-03dd-46b6-8d8a-21867d89439c" providerId="ADAL" clId="{5E329066-7445-431C-9EBF-9708EC276A51}" dt="2025-04-28T11:39:05.534" v="1536"/>
          <ac:picMkLst>
            <pc:docMk/>
            <pc:sldMk cId="2724628864" sldId="349"/>
            <ac:picMk id="3" creationId="{54E273EC-990F-5B71-4A66-AD352C21EE95}"/>
          </ac:picMkLst>
        </pc:picChg>
        <pc:picChg chg="mod">
          <ac:chgData name="Pierie F, Frank" userId="36331533-03dd-46b6-8d8a-21867d89439c" providerId="ADAL" clId="{5E329066-7445-431C-9EBF-9708EC276A51}" dt="2025-04-28T11:38:22.809" v="1526" actId="1036"/>
          <ac:picMkLst>
            <pc:docMk/>
            <pc:sldMk cId="2724628864" sldId="349"/>
            <ac:picMk id="5" creationId="{3C8BEEC5-05CC-DAFB-1FAB-5895EDB977CB}"/>
          </ac:picMkLst>
        </pc:picChg>
        <pc:picChg chg="mod">
          <ac:chgData name="Pierie F, Frank" userId="36331533-03dd-46b6-8d8a-21867d89439c" providerId="ADAL" clId="{5E329066-7445-431C-9EBF-9708EC276A51}" dt="2025-04-28T11:38:31.099" v="1534" actId="1037"/>
          <ac:picMkLst>
            <pc:docMk/>
            <pc:sldMk cId="2724628864" sldId="349"/>
            <ac:picMk id="7" creationId="{7902C442-B2C4-C002-0BD1-7E4A604CFF9D}"/>
          </ac:picMkLst>
        </pc:picChg>
      </pc:sldChg>
      <pc:sldChg chg="addSp delSp modSp add del mod">
        <pc:chgData name="Pierie F, Frank" userId="36331533-03dd-46b6-8d8a-21867d89439c" providerId="ADAL" clId="{5E329066-7445-431C-9EBF-9708EC276A51}" dt="2025-04-29T17:09:35.717" v="2218" actId="2696"/>
        <pc:sldMkLst>
          <pc:docMk/>
          <pc:sldMk cId="1079840045" sldId="350"/>
        </pc:sldMkLst>
      </pc:sldChg>
    </pc:docChg>
  </pc:docChgLst>
  <pc:docChgLst>
    <pc:chgData name="Pierie F, Frank" userId="36331533-03dd-46b6-8d8a-21867d89439c" providerId="ADAL" clId="{5979FB08-F197-48F7-9C32-5546BE105F7D}"/>
    <pc:docChg chg="modSld">
      <pc:chgData name="Pierie F, Frank" userId="36331533-03dd-46b6-8d8a-21867d89439c" providerId="ADAL" clId="{5979FB08-F197-48F7-9C32-5546BE105F7D}" dt="2025-05-07T09:30:20.171" v="7" actId="14100"/>
      <pc:docMkLst>
        <pc:docMk/>
      </pc:docMkLst>
      <pc:sldChg chg="modSp mod">
        <pc:chgData name="Pierie F, Frank" userId="36331533-03dd-46b6-8d8a-21867d89439c" providerId="ADAL" clId="{5979FB08-F197-48F7-9C32-5546BE105F7D}" dt="2025-05-07T09:30:20.171" v="7" actId="14100"/>
        <pc:sldMkLst>
          <pc:docMk/>
          <pc:sldMk cId="1358932246" sldId="256"/>
        </pc:sldMkLst>
        <pc:spChg chg="mod">
          <ac:chgData name="Pierie F, Frank" userId="36331533-03dd-46b6-8d8a-21867d89439c" providerId="ADAL" clId="{5979FB08-F197-48F7-9C32-5546BE105F7D}" dt="2025-05-07T09:30:20.171" v="7" actId="14100"/>
          <ac:spMkLst>
            <pc:docMk/>
            <pc:sldMk cId="1358932246" sldId="256"/>
            <ac:spMk id="5" creationId="{08701025-5CC7-2D4A-F7A9-98EB82D89712}"/>
          </ac:spMkLst>
        </pc:spChg>
        <pc:picChg chg="mod">
          <ac:chgData name="Pierie F, Frank" userId="36331533-03dd-46b6-8d8a-21867d89439c" providerId="ADAL" clId="{5979FB08-F197-48F7-9C32-5546BE105F7D}" dt="2025-05-07T09:30:12.162" v="5" actId="1076"/>
          <ac:picMkLst>
            <pc:docMk/>
            <pc:sldMk cId="1358932246" sldId="256"/>
            <ac:picMk id="1026" creationId="{35692A67-A756-72A5-3712-F4C85A6B5E7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98" y="382954"/>
            <a:ext cx="1988979" cy="814658"/>
          </a:xfrm>
        </p:spPr>
        <p:txBody>
          <a:bodyPr anchor="b"/>
          <a:lstStyle>
            <a:lvl1pPr algn="ctr">
              <a:defRPr sz="1535"/>
            </a:lvl1pPr>
          </a:lstStyle>
          <a:p>
            <a:r>
              <a:rPr lang="en-US"/>
              <a:t>Click to edit Master title style</a:t>
            </a:r>
            <a:endParaRPr lang="en-US" dirty="0"/>
          </a:p>
        </p:txBody>
      </p:sp>
      <p:sp>
        <p:nvSpPr>
          <p:cNvPr id="3" name="Subtitle 2"/>
          <p:cNvSpPr>
            <a:spLocks noGrp="1"/>
          </p:cNvSpPr>
          <p:nvPr>
            <p:ph type="subTitle" idx="1"/>
          </p:nvPr>
        </p:nvSpPr>
        <p:spPr>
          <a:xfrm>
            <a:off x="292497" y="1229029"/>
            <a:ext cx="1754981" cy="564952"/>
          </a:xfrm>
        </p:spPr>
        <p:txBody>
          <a:bodyPr/>
          <a:lstStyle>
            <a:lvl1pPr marL="0" indent="0" algn="ctr">
              <a:buNone/>
              <a:defRPr sz="614"/>
            </a:lvl1pPr>
            <a:lvl2pPr marL="116997" indent="0" algn="ctr">
              <a:buNone/>
              <a:defRPr sz="512"/>
            </a:lvl2pPr>
            <a:lvl3pPr marL="233995" indent="0" algn="ctr">
              <a:buNone/>
              <a:defRPr sz="461"/>
            </a:lvl3pPr>
            <a:lvl4pPr marL="350992" indent="0" algn="ctr">
              <a:buNone/>
              <a:defRPr sz="409"/>
            </a:lvl4pPr>
            <a:lvl5pPr marL="467990" indent="0" algn="ctr">
              <a:buNone/>
              <a:defRPr sz="409"/>
            </a:lvl5pPr>
            <a:lvl6pPr marL="584987" indent="0" algn="ctr">
              <a:buNone/>
              <a:defRPr sz="409"/>
            </a:lvl6pPr>
            <a:lvl7pPr marL="701985" indent="0" algn="ctr">
              <a:buNone/>
              <a:defRPr sz="409"/>
            </a:lvl7pPr>
            <a:lvl8pPr marL="818982" indent="0" algn="ctr">
              <a:buNone/>
              <a:defRPr sz="409"/>
            </a:lvl8pPr>
            <a:lvl9pPr marL="935980" indent="0" algn="ctr">
              <a:buNone/>
              <a:defRPr sz="4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B0CD02-91AA-47D7-9333-0781810A921F}" type="datetimeFigureOut">
              <a:rPr lang="nl-NL" smtClean="0"/>
              <a:t>7-5-2025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277096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B0CD02-91AA-47D7-9333-0781810A921F}" type="datetimeFigureOut">
              <a:rPr lang="nl-NL" smtClean="0"/>
              <a:t>7-5-2025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165558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74545" y="124582"/>
            <a:ext cx="504557" cy="19830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873" y="124582"/>
            <a:ext cx="1484422" cy="19830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B0CD02-91AA-47D7-9333-0781810A921F}" type="datetimeFigureOut">
              <a:rPr lang="nl-NL" smtClean="0"/>
              <a:t>7-5-2025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126542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B0CD02-91AA-47D7-9333-0781810A921F}" type="datetimeFigureOut">
              <a:rPr lang="nl-NL" smtClean="0"/>
              <a:t>7-5-2025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240425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9655" y="583370"/>
            <a:ext cx="2018228" cy="973364"/>
          </a:xfrm>
        </p:spPr>
        <p:txBody>
          <a:bodyPr anchor="b"/>
          <a:lstStyle>
            <a:lvl1pPr>
              <a:defRPr sz="1535"/>
            </a:lvl1pPr>
          </a:lstStyle>
          <a:p>
            <a:r>
              <a:rPr lang="en-US"/>
              <a:t>Click to edit Master title style</a:t>
            </a:r>
            <a:endParaRPr lang="en-US" dirty="0"/>
          </a:p>
        </p:txBody>
      </p:sp>
      <p:sp>
        <p:nvSpPr>
          <p:cNvPr id="3" name="Text Placeholder 2"/>
          <p:cNvSpPr>
            <a:spLocks noGrp="1"/>
          </p:cNvSpPr>
          <p:nvPr>
            <p:ph type="body" idx="1"/>
          </p:nvPr>
        </p:nvSpPr>
        <p:spPr>
          <a:xfrm>
            <a:off x="159655" y="1565942"/>
            <a:ext cx="2018228" cy="511869"/>
          </a:xfrm>
        </p:spPr>
        <p:txBody>
          <a:bodyPr/>
          <a:lstStyle>
            <a:lvl1pPr marL="0" indent="0">
              <a:buNone/>
              <a:defRPr sz="614">
                <a:solidFill>
                  <a:schemeClr val="tx1">
                    <a:tint val="82000"/>
                  </a:schemeClr>
                </a:solidFill>
              </a:defRPr>
            </a:lvl1pPr>
            <a:lvl2pPr marL="116997" indent="0">
              <a:buNone/>
              <a:defRPr sz="512">
                <a:solidFill>
                  <a:schemeClr val="tx1">
                    <a:tint val="82000"/>
                  </a:schemeClr>
                </a:solidFill>
              </a:defRPr>
            </a:lvl2pPr>
            <a:lvl3pPr marL="233995" indent="0">
              <a:buNone/>
              <a:defRPr sz="461">
                <a:solidFill>
                  <a:schemeClr val="tx1">
                    <a:tint val="82000"/>
                  </a:schemeClr>
                </a:solidFill>
              </a:defRPr>
            </a:lvl3pPr>
            <a:lvl4pPr marL="350992" indent="0">
              <a:buNone/>
              <a:defRPr sz="409">
                <a:solidFill>
                  <a:schemeClr val="tx1">
                    <a:tint val="82000"/>
                  </a:schemeClr>
                </a:solidFill>
              </a:defRPr>
            </a:lvl4pPr>
            <a:lvl5pPr marL="467990" indent="0">
              <a:buNone/>
              <a:defRPr sz="409">
                <a:solidFill>
                  <a:schemeClr val="tx1">
                    <a:tint val="82000"/>
                  </a:schemeClr>
                </a:solidFill>
              </a:defRPr>
            </a:lvl5pPr>
            <a:lvl6pPr marL="584987" indent="0">
              <a:buNone/>
              <a:defRPr sz="409">
                <a:solidFill>
                  <a:schemeClr val="tx1">
                    <a:tint val="82000"/>
                  </a:schemeClr>
                </a:solidFill>
              </a:defRPr>
            </a:lvl6pPr>
            <a:lvl7pPr marL="701985" indent="0">
              <a:buNone/>
              <a:defRPr sz="409">
                <a:solidFill>
                  <a:schemeClr val="tx1">
                    <a:tint val="82000"/>
                  </a:schemeClr>
                </a:solidFill>
              </a:defRPr>
            </a:lvl7pPr>
            <a:lvl8pPr marL="818982" indent="0">
              <a:buNone/>
              <a:defRPr sz="409">
                <a:solidFill>
                  <a:schemeClr val="tx1">
                    <a:tint val="82000"/>
                  </a:schemeClr>
                </a:solidFill>
              </a:defRPr>
            </a:lvl8pPr>
            <a:lvl9pPr marL="935980" indent="0">
              <a:buNone/>
              <a:defRPr sz="409">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B0CD02-91AA-47D7-9333-0781810A921F}" type="datetimeFigureOut">
              <a:rPr lang="nl-NL" smtClean="0"/>
              <a:t>7-5-2025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25992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0873" y="622910"/>
            <a:ext cx="994489" cy="1484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84613" y="622910"/>
            <a:ext cx="994489" cy="1484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B0CD02-91AA-47D7-9333-0781810A921F}" type="datetimeFigureOut">
              <a:rPr lang="nl-NL" smtClean="0"/>
              <a:t>7-5-2025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15146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1178" y="124583"/>
            <a:ext cx="2018228" cy="45228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1178" y="573619"/>
            <a:ext cx="989919" cy="281122"/>
          </a:xfrm>
        </p:spPr>
        <p:txBody>
          <a:bodyPr anchor="b"/>
          <a:lstStyle>
            <a:lvl1pPr marL="0" indent="0">
              <a:buNone/>
              <a:defRPr sz="614" b="1"/>
            </a:lvl1pPr>
            <a:lvl2pPr marL="116997" indent="0">
              <a:buNone/>
              <a:defRPr sz="512" b="1"/>
            </a:lvl2pPr>
            <a:lvl3pPr marL="233995" indent="0">
              <a:buNone/>
              <a:defRPr sz="461" b="1"/>
            </a:lvl3pPr>
            <a:lvl4pPr marL="350992" indent="0">
              <a:buNone/>
              <a:defRPr sz="409" b="1"/>
            </a:lvl4pPr>
            <a:lvl5pPr marL="467990" indent="0">
              <a:buNone/>
              <a:defRPr sz="409" b="1"/>
            </a:lvl5pPr>
            <a:lvl6pPr marL="584987" indent="0">
              <a:buNone/>
              <a:defRPr sz="409" b="1"/>
            </a:lvl6pPr>
            <a:lvl7pPr marL="701985" indent="0">
              <a:buNone/>
              <a:defRPr sz="409" b="1"/>
            </a:lvl7pPr>
            <a:lvl8pPr marL="818982" indent="0">
              <a:buNone/>
              <a:defRPr sz="409" b="1"/>
            </a:lvl8pPr>
            <a:lvl9pPr marL="935980" indent="0">
              <a:buNone/>
              <a:defRPr sz="409" b="1"/>
            </a:lvl9pPr>
          </a:lstStyle>
          <a:p>
            <a:pPr lvl="0"/>
            <a:r>
              <a:rPr lang="en-US"/>
              <a:t>Click to edit Master text styles</a:t>
            </a:r>
          </a:p>
        </p:txBody>
      </p:sp>
      <p:sp>
        <p:nvSpPr>
          <p:cNvPr id="4" name="Content Placeholder 3"/>
          <p:cNvSpPr>
            <a:spLocks noGrp="1"/>
          </p:cNvSpPr>
          <p:nvPr>
            <p:ph sz="half" idx="2"/>
          </p:nvPr>
        </p:nvSpPr>
        <p:spPr>
          <a:xfrm>
            <a:off x="161178" y="854741"/>
            <a:ext cx="989919" cy="1257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84613" y="573619"/>
            <a:ext cx="994794" cy="281122"/>
          </a:xfrm>
        </p:spPr>
        <p:txBody>
          <a:bodyPr anchor="b"/>
          <a:lstStyle>
            <a:lvl1pPr marL="0" indent="0">
              <a:buNone/>
              <a:defRPr sz="614" b="1"/>
            </a:lvl1pPr>
            <a:lvl2pPr marL="116997" indent="0">
              <a:buNone/>
              <a:defRPr sz="512" b="1"/>
            </a:lvl2pPr>
            <a:lvl3pPr marL="233995" indent="0">
              <a:buNone/>
              <a:defRPr sz="461" b="1"/>
            </a:lvl3pPr>
            <a:lvl4pPr marL="350992" indent="0">
              <a:buNone/>
              <a:defRPr sz="409" b="1"/>
            </a:lvl4pPr>
            <a:lvl5pPr marL="467990" indent="0">
              <a:buNone/>
              <a:defRPr sz="409" b="1"/>
            </a:lvl5pPr>
            <a:lvl6pPr marL="584987" indent="0">
              <a:buNone/>
              <a:defRPr sz="409" b="1"/>
            </a:lvl6pPr>
            <a:lvl7pPr marL="701985" indent="0">
              <a:buNone/>
              <a:defRPr sz="409" b="1"/>
            </a:lvl7pPr>
            <a:lvl8pPr marL="818982" indent="0">
              <a:buNone/>
              <a:defRPr sz="409" b="1"/>
            </a:lvl8pPr>
            <a:lvl9pPr marL="935980" indent="0">
              <a:buNone/>
              <a:defRPr sz="409" b="1"/>
            </a:lvl9pPr>
          </a:lstStyle>
          <a:p>
            <a:pPr lvl="0"/>
            <a:r>
              <a:rPr lang="en-US"/>
              <a:t>Click to edit Master text styles</a:t>
            </a:r>
          </a:p>
        </p:txBody>
      </p:sp>
      <p:sp>
        <p:nvSpPr>
          <p:cNvPr id="6" name="Content Placeholder 5"/>
          <p:cNvSpPr>
            <a:spLocks noGrp="1"/>
          </p:cNvSpPr>
          <p:nvPr>
            <p:ph sz="quarter" idx="4"/>
          </p:nvPr>
        </p:nvSpPr>
        <p:spPr>
          <a:xfrm>
            <a:off x="1184613" y="854741"/>
            <a:ext cx="994794" cy="1257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B0CD02-91AA-47D7-9333-0781810A921F}" type="datetimeFigureOut">
              <a:rPr lang="nl-NL" smtClean="0"/>
              <a:t>7-5-2025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65217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B0CD02-91AA-47D7-9333-0781810A921F}" type="datetimeFigureOut">
              <a:rPr lang="nl-NL" smtClean="0"/>
              <a:t>7-5-2025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147797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0CD02-91AA-47D7-9333-0781810A921F}" type="datetimeFigureOut">
              <a:rPr lang="nl-NL" smtClean="0"/>
              <a:t>7-5-2025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143585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78" y="155998"/>
            <a:ext cx="754703" cy="545994"/>
          </a:xfrm>
        </p:spPr>
        <p:txBody>
          <a:bodyPr anchor="b"/>
          <a:lstStyle>
            <a:lvl1pPr>
              <a:defRPr sz="819"/>
            </a:lvl1pPr>
          </a:lstStyle>
          <a:p>
            <a:r>
              <a:rPr lang="en-US"/>
              <a:t>Click to edit Master title style</a:t>
            </a:r>
            <a:endParaRPr lang="en-US" dirty="0"/>
          </a:p>
        </p:txBody>
      </p:sp>
      <p:sp>
        <p:nvSpPr>
          <p:cNvPr id="3" name="Content Placeholder 2"/>
          <p:cNvSpPr>
            <a:spLocks noGrp="1"/>
          </p:cNvSpPr>
          <p:nvPr>
            <p:ph idx="1"/>
          </p:nvPr>
        </p:nvSpPr>
        <p:spPr>
          <a:xfrm>
            <a:off x="994794" y="336914"/>
            <a:ext cx="1184612" cy="1662899"/>
          </a:xfrm>
        </p:spPr>
        <p:txBody>
          <a:bodyPr/>
          <a:lstStyle>
            <a:lvl1pPr>
              <a:defRPr sz="819"/>
            </a:lvl1pPr>
            <a:lvl2pPr>
              <a:defRPr sz="717"/>
            </a:lvl2pPr>
            <a:lvl3pPr>
              <a:defRPr sz="614"/>
            </a:lvl3pPr>
            <a:lvl4pPr>
              <a:defRPr sz="512"/>
            </a:lvl4pPr>
            <a:lvl5pPr>
              <a:defRPr sz="512"/>
            </a:lvl5pPr>
            <a:lvl6pPr>
              <a:defRPr sz="512"/>
            </a:lvl6pPr>
            <a:lvl7pPr>
              <a:defRPr sz="512"/>
            </a:lvl7pPr>
            <a:lvl8pPr>
              <a:defRPr sz="512"/>
            </a:lvl8pPr>
            <a:lvl9pPr>
              <a:defRPr sz="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1178" y="701992"/>
            <a:ext cx="754703" cy="1300528"/>
          </a:xfrm>
        </p:spPr>
        <p:txBody>
          <a:bodyPr/>
          <a:lstStyle>
            <a:lvl1pPr marL="0" indent="0">
              <a:buNone/>
              <a:defRPr sz="409"/>
            </a:lvl1pPr>
            <a:lvl2pPr marL="116997" indent="0">
              <a:buNone/>
              <a:defRPr sz="358"/>
            </a:lvl2pPr>
            <a:lvl3pPr marL="233995" indent="0">
              <a:buNone/>
              <a:defRPr sz="307"/>
            </a:lvl3pPr>
            <a:lvl4pPr marL="350992" indent="0">
              <a:buNone/>
              <a:defRPr sz="256"/>
            </a:lvl4pPr>
            <a:lvl5pPr marL="467990" indent="0">
              <a:buNone/>
              <a:defRPr sz="256"/>
            </a:lvl5pPr>
            <a:lvl6pPr marL="584987" indent="0">
              <a:buNone/>
              <a:defRPr sz="256"/>
            </a:lvl6pPr>
            <a:lvl7pPr marL="701985" indent="0">
              <a:buNone/>
              <a:defRPr sz="256"/>
            </a:lvl7pPr>
            <a:lvl8pPr marL="818982" indent="0">
              <a:buNone/>
              <a:defRPr sz="256"/>
            </a:lvl8pPr>
            <a:lvl9pPr marL="935980" indent="0">
              <a:buNone/>
              <a:defRPr sz="256"/>
            </a:lvl9pPr>
          </a:lstStyle>
          <a:p>
            <a:pPr lvl="0"/>
            <a:r>
              <a:rPr lang="en-US"/>
              <a:t>Click to edit Master text styles</a:t>
            </a:r>
          </a:p>
        </p:txBody>
      </p:sp>
      <p:sp>
        <p:nvSpPr>
          <p:cNvPr id="5" name="Date Placeholder 4"/>
          <p:cNvSpPr>
            <a:spLocks noGrp="1"/>
          </p:cNvSpPr>
          <p:nvPr>
            <p:ph type="dt" sz="half" idx="10"/>
          </p:nvPr>
        </p:nvSpPr>
        <p:spPr/>
        <p:txBody>
          <a:bodyPr/>
          <a:lstStyle/>
          <a:p>
            <a:fld id="{D6B0CD02-91AA-47D7-9333-0781810A921F}" type="datetimeFigureOut">
              <a:rPr lang="nl-NL" smtClean="0"/>
              <a:t>7-5-2025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145623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78" y="155998"/>
            <a:ext cx="754703" cy="545994"/>
          </a:xfrm>
        </p:spPr>
        <p:txBody>
          <a:bodyPr anchor="b"/>
          <a:lstStyle>
            <a:lvl1pPr>
              <a:defRPr sz="819"/>
            </a:lvl1pPr>
          </a:lstStyle>
          <a:p>
            <a:r>
              <a:rPr lang="en-US"/>
              <a:t>Click to edit Master title style</a:t>
            </a:r>
            <a:endParaRPr lang="en-US" dirty="0"/>
          </a:p>
        </p:txBody>
      </p:sp>
      <p:sp>
        <p:nvSpPr>
          <p:cNvPr id="3" name="Picture Placeholder 2"/>
          <p:cNvSpPr>
            <a:spLocks noGrp="1" noChangeAspect="1"/>
          </p:cNvSpPr>
          <p:nvPr>
            <p:ph type="pic" idx="1"/>
          </p:nvPr>
        </p:nvSpPr>
        <p:spPr>
          <a:xfrm>
            <a:off x="994794" y="336914"/>
            <a:ext cx="1184612" cy="1662899"/>
          </a:xfrm>
        </p:spPr>
        <p:txBody>
          <a:bodyPr anchor="t"/>
          <a:lstStyle>
            <a:lvl1pPr marL="0" indent="0">
              <a:buNone/>
              <a:defRPr sz="819"/>
            </a:lvl1pPr>
            <a:lvl2pPr marL="116997" indent="0">
              <a:buNone/>
              <a:defRPr sz="717"/>
            </a:lvl2pPr>
            <a:lvl3pPr marL="233995" indent="0">
              <a:buNone/>
              <a:defRPr sz="614"/>
            </a:lvl3pPr>
            <a:lvl4pPr marL="350992" indent="0">
              <a:buNone/>
              <a:defRPr sz="512"/>
            </a:lvl4pPr>
            <a:lvl5pPr marL="467990" indent="0">
              <a:buNone/>
              <a:defRPr sz="512"/>
            </a:lvl5pPr>
            <a:lvl6pPr marL="584987" indent="0">
              <a:buNone/>
              <a:defRPr sz="512"/>
            </a:lvl6pPr>
            <a:lvl7pPr marL="701985" indent="0">
              <a:buNone/>
              <a:defRPr sz="512"/>
            </a:lvl7pPr>
            <a:lvl8pPr marL="818982" indent="0">
              <a:buNone/>
              <a:defRPr sz="512"/>
            </a:lvl8pPr>
            <a:lvl9pPr marL="935980" indent="0">
              <a:buNone/>
              <a:defRPr sz="512"/>
            </a:lvl9pPr>
          </a:lstStyle>
          <a:p>
            <a:r>
              <a:rPr lang="en-US"/>
              <a:t>Click icon to add picture</a:t>
            </a:r>
            <a:endParaRPr lang="en-US" dirty="0"/>
          </a:p>
        </p:txBody>
      </p:sp>
      <p:sp>
        <p:nvSpPr>
          <p:cNvPr id="4" name="Text Placeholder 3"/>
          <p:cNvSpPr>
            <a:spLocks noGrp="1"/>
          </p:cNvSpPr>
          <p:nvPr>
            <p:ph type="body" sz="half" idx="2"/>
          </p:nvPr>
        </p:nvSpPr>
        <p:spPr>
          <a:xfrm>
            <a:off x="161178" y="701992"/>
            <a:ext cx="754703" cy="1300528"/>
          </a:xfrm>
        </p:spPr>
        <p:txBody>
          <a:bodyPr/>
          <a:lstStyle>
            <a:lvl1pPr marL="0" indent="0">
              <a:buNone/>
              <a:defRPr sz="409"/>
            </a:lvl1pPr>
            <a:lvl2pPr marL="116997" indent="0">
              <a:buNone/>
              <a:defRPr sz="358"/>
            </a:lvl2pPr>
            <a:lvl3pPr marL="233995" indent="0">
              <a:buNone/>
              <a:defRPr sz="307"/>
            </a:lvl3pPr>
            <a:lvl4pPr marL="350992" indent="0">
              <a:buNone/>
              <a:defRPr sz="256"/>
            </a:lvl4pPr>
            <a:lvl5pPr marL="467990" indent="0">
              <a:buNone/>
              <a:defRPr sz="256"/>
            </a:lvl5pPr>
            <a:lvl6pPr marL="584987" indent="0">
              <a:buNone/>
              <a:defRPr sz="256"/>
            </a:lvl6pPr>
            <a:lvl7pPr marL="701985" indent="0">
              <a:buNone/>
              <a:defRPr sz="256"/>
            </a:lvl7pPr>
            <a:lvl8pPr marL="818982" indent="0">
              <a:buNone/>
              <a:defRPr sz="256"/>
            </a:lvl8pPr>
            <a:lvl9pPr marL="935980" indent="0">
              <a:buNone/>
              <a:defRPr sz="256"/>
            </a:lvl9pPr>
          </a:lstStyle>
          <a:p>
            <a:pPr lvl="0"/>
            <a:r>
              <a:rPr lang="en-US"/>
              <a:t>Click to edit Master text styles</a:t>
            </a:r>
          </a:p>
        </p:txBody>
      </p:sp>
      <p:sp>
        <p:nvSpPr>
          <p:cNvPr id="5" name="Date Placeholder 4"/>
          <p:cNvSpPr>
            <a:spLocks noGrp="1"/>
          </p:cNvSpPr>
          <p:nvPr>
            <p:ph type="dt" sz="half" idx="10"/>
          </p:nvPr>
        </p:nvSpPr>
        <p:spPr/>
        <p:txBody>
          <a:bodyPr/>
          <a:lstStyle/>
          <a:p>
            <a:fld id="{D6B0CD02-91AA-47D7-9333-0781810A921F}" type="datetimeFigureOut">
              <a:rPr lang="nl-NL" smtClean="0"/>
              <a:t>7-5-2025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39989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874" y="124583"/>
            <a:ext cx="2018228" cy="4522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874" y="622910"/>
            <a:ext cx="2018228" cy="14846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0873" y="2168811"/>
            <a:ext cx="526494" cy="124582"/>
          </a:xfrm>
          <a:prstGeom prst="rect">
            <a:avLst/>
          </a:prstGeom>
        </p:spPr>
        <p:txBody>
          <a:bodyPr vert="horz" lIns="91440" tIns="45720" rIns="91440" bIns="45720" rtlCol="0" anchor="ctr"/>
          <a:lstStyle>
            <a:lvl1pPr algn="l">
              <a:defRPr sz="307">
                <a:solidFill>
                  <a:schemeClr val="tx1">
                    <a:tint val="82000"/>
                  </a:schemeClr>
                </a:solidFill>
              </a:defRPr>
            </a:lvl1pPr>
          </a:lstStyle>
          <a:p>
            <a:fld id="{D6B0CD02-91AA-47D7-9333-0781810A921F}" type="datetimeFigureOut">
              <a:rPr lang="nl-NL" smtClean="0"/>
              <a:t>7-5-2025</a:t>
            </a:fld>
            <a:endParaRPr lang="nl-NL"/>
          </a:p>
        </p:txBody>
      </p:sp>
      <p:sp>
        <p:nvSpPr>
          <p:cNvPr id="5" name="Footer Placeholder 4"/>
          <p:cNvSpPr>
            <a:spLocks noGrp="1"/>
          </p:cNvSpPr>
          <p:nvPr>
            <p:ph type="ftr" sz="quarter" idx="3"/>
          </p:nvPr>
        </p:nvSpPr>
        <p:spPr>
          <a:xfrm>
            <a:off x="775117" y="2168811"/>
            <a:ext cx="789742" cy="124582"/>
          </a:xfrm>
          <a:prstGeom prst="rect">
            <a:avLst/>
          </a:prstGeom>
        </p:spPr>
        <p:txBody>
          <a:bodyPr vert="horz" lIns="91440" tIns="45720" rIns="91440" bIns="45720" rtlCol="0" anchor="ctr"/>
          <a:lstStyle>
            <a:lvl1pPr algn="ctr">
              <a:defRPr sz="307">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1652608" y="2168811"/>
            <a:ext cx="526494" cy="124582"/>
          </a:xfrm>
          <a:prstGeom prst="rect">
            <a:avLst/>
          </a:prstGeom>
        </p:spPr>
        <p:txBody>
          <a:bodyPr vert="horz" lIns="91440" tIns="45720" rIns="91440" bIns="45720" rtlCol="0" anchor="ctr"/>
          <a:lstStyle>
            <a:lvl1pPr algn="r">
              <a:defRPr sz="307">
                <a:solidFill>
                  <a:schemeClr val="tx1">
                    <a:tint val="82000"/>
                  </a:schemeClr>
                </a:solidFill>
              </a:defRPr>
            </a:lvl1pPr>
          </a:lstStyle>
          <a:p>
            <a:fld id="{6F187A25-9EFB-4D87-A6A8-D33CCCD20831}" type="slidenum">
              <a:rPr lang="nl-NL" smtClean="0"/>
              <a:t>‹#›</a:t>
            </a:fld>
            <a:endParaRPr lang="nl-NL"/>
          </a:p>
        </p:txBody>
      </p:sp>
    </p:spTree>
    <p:extLst>
      <p:ext uri="{BB962C8B-B14F-4D97-AF65-F5344CB8AC3E}">
        <p14:creationId xmlns:p14="http://schemas.microsoft.com/office/powerpoint/2010/main" val="3398663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33995" rtl="0" eaLnBrk="1" latinLnBrk="0" hangingPunct="1">
        <a:lnSpc>
          <a:spcPct val="90000"/>
        </a:lnSpc>
        <a:spcBef>
          <a:spcPct val="0"/>
        </a:spcBef>
        <a:buNone/>
        <a:defRPr sz="1126" kern="1200">
          <a:solidFill>
            <a:schemeClr val="tx1"/>
          </a:solidFill>
          <a:latin typeface="+mj-lt"/>
          <a:ea typeface="+mj-ea"/>
          <a:cs typeface="+mj-cs"/>
        </a:defRPr>
      </a:lvl1pPr>
    </p:titleStyle>
    <p:bodyStyle>
      <a:lvl1pPr marL="58499" indent="-58499" algn="l" defTabSz="233995" rtl="0" eaLnBrk="1" latinLnBrk="0" hangingPunct="1">
        <a:lnSpc>
          <a:spcPct val="90000"/>
        </a:lnSpc>
        <a:spcBef>
          <a:spcPts val="256"/>
        </a:spcBef>
        <a:buFont typeface="Arial" panose="020B0604020202020204" pitchFamily="34" charset="0"/>
        <a:buChar char="•"/>
        <a:defRPr sz="717" kern="1200">
          <a:solidFill>
            <a:schemeClr val="tx1"/>
          </a:solidFill>
          <a:latin typeface="+mn-lt"/>
          <a:ea typeface="+mn-ea"/>
          <a:cs typeface="+mn-cs"/>
        </a:defRPr>
      </a:lvl1pPr>
      <a:lvl2pPr marL="175496" indent="-58499" algn="l" defTabSz="233995" rtl="0" eaLnBrk="1" latinLnBrk="0" hangingPunct="1">
        <a:lnSpc>
          <a:spcPct val="90000"/>
        </a:lnSpc>
        <a:spcBef>
          <a:spcPts val="128"/>
        </a:spcBef>
        <a:buFont typeface="Arial" panose="020B0604020202020204" pitchFamily="34" charset="0"/>
        <a:buChar char="•"/>
        <a:defRPr sz="614" kern="1200">
          <a:solidFill>
            <a:schemeClr val="tx1"/>
          </a:solidFill>
          <a:latin typeface="+mn-lt"/>
          <a:ea typeface="+mn-ea"/>
          <a:cs typeface="+mn-cs"/>
        </a:defRPr>
      </a:lvl2pPr>
      <a:lvl3pPr marL="292494" indent="-58499" algn="l" defTabSz="233995" rtl="0" eaLnBrk="1" latinLnBrk="0" hangingPunct="1">
        <a:lnSpc>
          <a:spcPct val="90000"/>
        </a:lnSpc>
        <a:spcBef>
          <a:spcPts val="128"/>
        </a:spcBef>
        <a:buFont typeface="Arial" panose="020B0604020202020204" pitchFamily="34" charset="0"/>
        <a:buChar char="•"/>
        <a:defRPr sz="512" kern="1200">
          <a:solidFill>
            <a:schemeClr val="tx1"/>
          </a:solidFill>
          <a:latin typeface="+mn-lt"/>
          <a:ea typeface="+mn-ea"/>
          <a:cs typeface="+mn-cs"/>
        </a:defRPr>
      </a:lvl3pPr>
      <a:lvl4pPr marL="409491" indent="-58499" algn="l" defTabSz="233995" rtl="0" eaLnBrk="1" latinLnBrk="0" hangingPunct="1">
        <a:lnSpc>
          <a:spcPct val="90000"/>
        </a:lnSpc>
        <a:spcBef>
          <a:spcPts val="128"/>
        </a:spcBef>
        <a:buFont typeface="Arial" panose="020B0604020202020204" pitchFamily="34" charset="0"/>
        <a:buChar char="•"/>
        <a:defRPr sz="461" kern="1200">
          <a:solidFill>
            <a:schemeClr val="tx1"/>
          </a:solidFill>
          <a:latin typeface="+mn-lt"/>
          <a:ea typeface="+mn-ea"/>
          <a:cs typeface="+mn-cs"/>
        </a:defRPr>
      </a:lvl4pPr>
      <a:lvl5pPr marL="526489" indent="-58499" algn="l" defTabSz="233995" rtl="0" eaLnBrk="1" latinLnBrk="0" hangingPunct="1">
        <a:lnSpc>
          <a:spcPct val="90000"/>
        </a:lnSpc>
        <a:spcBef>
          <a:spcPts val="128"/>
        </a:spcBef>
        <a:buFont typeface="Arial" panose="020B0604020202020204" pitchFamily="34" charset="0"/>
        <a:buChar char="•"/>
        <a:defRPr sz="461" kern="1200">
          <a:solidFill>
            <a:schemeClr val="tx1"/>
          </a:solidFill>
          <a:latin typeface="+mn-lt"/>
          <a:ea typeface="+mn-ea"/>
          <a:cs typeface="+mn-cs"/>
        </a:defRPr>
      </a:lvl5pPr>
      <a:lvl6pPr marL="643486" indent="-58499" algn="l" defTabSz="233995" rtl="0" eaLnBrk="1" latinLnBrk="0" hangingPunct="1">
        <a:lnSpc>
          <a:spcPct val="90000"/>
        </a:lnSpc>
        <a:spcBef>
          <a:spcPts val="128"/>
        </a:spcBef>
        <a:buFont typeface="Arial" panose="020B0604020202020204" pitchFamily="34" charset="0"/>
        <a:buChar char="•"/>
        <a:defRPr sz="461" kern="1200">
          <a:solidFill>
            <a:schemeClr val="tx1"/>
          </a:solidFill>
          <a:latin typeface="+mn-lt"/>
          <a:ea typeface="+mn-ea"/>
          <a:cs typeface="+mn-cs"/>
        </a:defRPr>
      </a:lvl6pPr>
      <a:lvl7pPr marL="760484" indent="-58499" algn="l" defTabSz="233995" rtl="0" eaLnBrk="1" latinLnBrk="0" hangingPunct="1">
        <a:lnSpc>
          <a:spcPct val="90000"/>
        </a:lnSpc>
        <a:spcBef>
          <a:spcPts val="128"/>
        </a:spcBef>
        <a:buFont typeface="Arial" panose="020B0604020202020204" pitchFamily="34" charset="0"/>
        <a:buChar char="•"/>
        <a:defRPr sz="461" kern="1200">
          <a:solidFill>
            <a:schemeClr val="tx1"/>
          </a:solidFill>
          <a:latin typeface="+mn-lt"/>
          <a:ea typeface="+mn-ea"/>
          <a:cs typeface="+mn-cs"/>
        </a:defRPr>
      </a:lvl7pPr>
      <a:lvl8pPr marL="877481" indent="-58499" algn="l" defTabSz="233995" rtl="0" eaLnBrk="1" latinLnBrk="0" hangingPunct="1">
        <a:lnSpc>
          <a:spcPct val="90000"/>
        </a:lnSpc>
        <a:spcBef>
          <a:spcPts val="128"/>
        </a:spcBef>
        <a:buFont typeface="Arial" panose="020B0604020202020204" pitchFamily="34" charset="0"/>
        <a:buChar char="•"/>
        <a:defRPr sz="461" kern="1200">
          <a:solidFill>
            <a:schemeClr val="tx1"/>
          </a:solidFill>
          <a:latin typeface="+mn-lt"/>
          <a:ea typeface="+mn-ea"/>
          <a:cs typeface="+mn-cs"/>
        </a:defRPr>
      </a:lvl8pPr>
      <a:lvl9pPr marL="994479" indent="-58499" algn="l" defTabSz="233995" rtl="0" eaLnBrk="1" latinLnBrk="0" hangingPunct="1">
        <a:lnSpc>
          <a:spcPct val="90000"/>
        </a:lnSpc>
        <a:spcBef>
          <a:spcPts val="128"/>
        </a:spcBef>
        <a:buFont typeface="Arial" panose="020B0604020202020204" pitchFamily="34" charset="0"/>
        <a:buChar char="•"/>
        <a:defRPr sz="461" kern="1200">
          <a:solidFill>
            <a:schemeClr val="tx1"/>
          </a:solidFill>
          <a:latin typeface="+mn-lt"/>
          <a:ea typeface="+mn-ea"/>
          <a:cs typeface="+mn-cs"/>
        </a:defRPr>
      </a:lvl9pPr>
    </p:bodyStyle>
    <p:otherStyle>
      <a:defPPr>
        <a:defRPr lang="en-US"/>
      </a:defPPr>
      <a:lvl1pPr marL="0" algn="l" defTabSz="233995" rtl="0" eaLnBrk="1" latinLnBrk="0" hangingPunct="1">
        <a:defRPr sz="461" kern="1200">
          <a:solidFill>
            <a:schemeClr val="tx1"/>
          </a:solidFill>
          <a:latin typeface="+mn-lt"/>
          <a:ea typeface="+mn-ea"/>
          <a:cs typeface="+mn-cs"/>
        </a:defRPr>
      </a:lvl1pPr>
      <a:lvl2pPr marL="116997" algn="l" defTabSz="233995" rtl="0" eaLnBrk="1" latinLnBrk="0" hangingPunct="1">
        <a:defRPr sz="461" kern="1200">
          <a:solidFill>
            <a:schemeClr val="tx1"/>
          </a:solidFill>
          <a:latin typeface="+mn-lt"/>
          <a:ea typeface="+mn-ea"/>
          <a:cs typeface="+mn-cs"/>
        </a:defRPr>
      </a:lvl2pPr>
      <a:lvl3pPr marL="233995" algn="l" defTabSz="233995" rtl="0" eaLnBrk="1" latinLnBrk="0" hangingPunct="1">
        <a:defRPr sz="461" kern="1200">
          <a:solidFill>
            <a:schemeClr val="tx1"/>
          </a:solidFill>
          <a:latin typeface="+mn-lt"/>
          <a:ea typeface="+mn-ea"/>
          <a:cs typeface="+mn-cs"/>
        </a:defRPr>
      </a:lvl3pPr>
      <a:lvl4pPr marL="350992" algn="l" defTabSz="233995" rtl="0" eaLnBrk="1" latinLnBrk="0" hangingPunct="1">
        <a:defRPr sz="461" kern="1200">
          <a:solidFill>
            <a:schemeClr val="tx1"/>
          </a:solidFill>
          <a:latin typeface="+mn-lt"/>
          <a:ea typeface="+mn-ea"/>
          <a:cs typeface="+mn-cs"/>
        </a:defRPr>
      </a:lvl4pPr>
      <a:lvl5pPr marL="467990" algn="l" defTabSz="233995" rtl="0" eaLnBrk="1" latinLnBrk="0" hangingPunct="1">
        <a:defRPr sz="461" kern="1200">
          <a:solidFill>
            <a:schemeClr val="tx1"/>
          </a:solidFill>
          <a:latin typeface="+mn-lt"/>
          <a:ea typeface="+mn-ea"/>
          <a:cs typeface="+mn-cs"/>
        </a:defRPr>
      </a:lvl5pPr>
      <a:lvl6pPr marL="584987" algn="l" defTabSz="233995" rtl="0" eaLnBrk="1" latinLnBrk="0" hangingPunct="1">
        <a:defRPr sz="461" kern="1200">
          <a:solidFill>
            <a:schemeClr val="tx1"/>
          </a:solidFill>
          <a:latin typeface="+mn-lt"/>
          <a:ea typeface="+mn-ea"/>
          <a:cs typeface="+mn-cs"/>
        </a:defRPr>
      </a:lvl6pPr>
      <a:lvl7pPr marL="701985" algn="l" defTabSz="233995" rtl="0" eaLnBrk="1" latinLnBrk="0" hangingPunct="1">
        <a:defRPr sz="461" kern="1200">
          <a:solidFill>
            <a:schemeClr val="tx1"/>
          </a:solidFill>
          <a:latin typeface="+mn-lt"/>
          <a:ea typeface="+mn-ea"/>
          <a:cs typeface="+mn-cs"/>
        </a:defRPr>
      </a:lvl7pPr>
      <a:lvl8pPr marL="818982" algn="l" defTabSz="233995" rtl="0" eaLnBrk="1" latinLnBrk="0" hangingPunct="1">
        <a:defRPr sz="461" kern="1200">
          <a:solidFill>
            <a:schemeClr val="tx1"/>
          </a:solidFill>
          <a:latin typeface="+mn-lt"/>
          <a:ea typeface="+mn-ea"/>
          <a:cs typeface="+mn-cs"/>
        </a:defRPr>
      </a:lvl8pPr>
      <a:lvl9pPr marL="935980" algn="l" defTabSz="233995" rtl="0" eaLnBrk="1" latinLnBrk="0" hangingPunct="1">
        <a:defRPr sz="4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sv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sv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4.sv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sv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s seeking permission for Cork solar farm put on hold after appeals  lodged">
            <a:extLst>
              <a:ext uri="{FF2B5EF4-FFF2-40B4-BE49-F238E27FC236}">
                <a16:creationId xmlns:a16="http://schemas.microsoft.com/office/drawing/2014/main" id="{35692A67-A756-72A5-3712-F4C85A6B5E7A}"/>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r="47537"/>
          <a:stretch/>
        </p:blipFill>
        <p:spPr bwMode="auto">
          <a:xfrm>
            <a:off x="-25" y="0"/>
            <a:ext cx="2340000" cy="23402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3BDAC4D-205B-E2DC-D240-1AAC14CB7DF1}"/>
              </a:ext>
            </a:extLst>
          </p:cNvPr>
          <p:cNvSpPr/>
          <p:nvPr/>
        </p:nvSpPr>
        <p:spPr>
          <a:xfrm>
            <a:off x="1365542" y="1180404"/>
            <a:ext cx="918106" cy="98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00" dirty="0">
                <a:solidFill>
                  <a:schemeClr val="tx1"/>
                </a:solidFill>
              </a:rPr>
              <a:t>Info: Milieu Centraal</a:t>
            </a:r>
          </a:p>
        </p:txBody>
      </p:sp>
      <p:pic>
        <p:nvPicPr>
          <p:cNvPr id="4" name="Picture 3">
            <a:extLst>
              <a:ext uri="{FF2B5EF4-FFF2-40B4-BE49-F238E27FC236}">
                <a16:creationId xmlns:a16="http://schemas.microsoft.com/office/drawing/2014/main" id="{95004650-A014-5806-22D1-BD1092D9DD1D}"/>
              </a:ext>
            </a:extLst>
          </p:cNvPr>
          <p:cNvPicPr>
            <a:picLocks noChangeAspect="1"/>
          </p:cNvPicPr>
          <p:nvPr/>
        </p:nvPicPr>
        <p:blipFill>
          <a:blip r:embed="rId3"/>
          <a:stretch>
            <a:fillRect/>
          </a:stretch>
        </p:blipFill>
        <p:spPr>
          <a:xfrm>
            <a:off x="1365543" y="251007"/>
            <a:ext cx="920032" cy="917697"/>
          </a:xfrm>
          <a:prstGeom prst="rect">
            <a:avLst/>
          </a:prstGeom>
        </p:spPr>
      </p:pic>
      <p:grpSp>
        <p:nvGrpSpPr>
          <p:cNvPr id="10" name="Group 9">
            <a:extLst>
              <a:ext uri="{FF2B5EF4-FFF2-40B4-BE49-F238E27FC236}">
                <a16:creationId xmlns:a16="http://schemas.microsoft.com/office/drawing/2014/main" id="{78F71D23-00DD-DC54-E6E8-6FC44D09FA2D}"/>
              </a:ext>
            </a:extLst>
          </p:cNvPr>
          <p:cNvGrpSpPr/>
          <p:nvPr/>
        </p:nvGrpSpPr>
        <p:grpSpPr>
          <a:xfrm>
            <a:off x="1190" y="2146621"/>
            <a:ext cx="2342357" cy="193354"/>
            <a:chOff x="1190" y="2146621"/>
            <a:chExt cx="2342357" cy="193354"/>
          </a:xfrm>
        </p:grpSpPr>
        <p:sp>
          <p:nvSpPr>
            <p:cNvPr id="16" name="Rectangle: Rounded Corners 15">
              <a:extLst>
                <a:ext uri="{FF2B5EF4-FFF2-40B4-BE49-F238E27FC236}">
                  <a16:creationId xmlns:a16="http://schemas.microsoft.com/office/drawing/2014/main" id="{6E3D4608-A765-CEB6-8444-BD0F37673FFF}"/>
                </a:ext>
              </a:extLst>
            </p:cNvPr>
            <p:cNvSpPr/>
            <p:nvPr/>
          </p:nvSpPr>
          <p:spPr>
            <a:xfrm>
              <a:off x="1190" y="2159975"/>
              <a:ext cx="2342357" cy="180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7" name="Picture 6" descr="A puzzle with different colored pieces&#10;&#10;Description automatically generated">
              <a:extLst>
                <a:ext uri="{FF2B5EF4-FFF2-40B4-BE49-F238E27FC236}">
                  <a16:creationId xmlns:a16="http://schemas.microsoft.com/office/drawing/2014/main" id="{6E518453-344D-7668-1ED8-0B8C598176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8" name="TextBox 27">
              <a:extLst>
                <a:ext uri="{FF2B5EF4-FFF2-40B4-BE49-F238E27FC236}">
                  <a16:creationId xmlns:a16="http://schemas.microsoft.com/office/drawing/2014/main" id="{C58B690D-F497-7BEE-C1F5-B153B1389C9A}"/>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9" name="Picture 8">
              <a:extLst>
                <a:ext uri="{FF2B5EF4-FFF2-40B4-BE49-F238E27FC236}">
                  <a16:creationId xmlns:a16="http://schemas.microsoft.com/office/drawing/2014/main" id="{A07E4A61-8972-C6E6-30F9-376BDF4FFC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334A1E7B-C8D2-06A5-0B06-411D15F0591F}"/>
              </a:ext>
            </a:extLst>
          </p:cNvPr>
          <p:cNvSpPr txBox="1"/>
          <p:nvPr/>
        </p:nvSpPr>
        <p:spPr>
          <a:xfrm>
            <a:off x="258833" y="2149922"/>
            <a:ext cx="1207294" cy="184666"/>
          </a:xfrm>
          <a:prstGeom prst="rect">
            <a:avLst/>
          </a:prstGeom>
          <a:noFill/>
        </p:spPr>
        <p:txBody>
          <a:bodyPr wrap="square">
            <a:spAutoFit/>
          </a:bodyPr>
          <a:lstStyle/>
          <a:p>
            <a:r>
              <a:rPr lang="en-US" sz="600" dirty="0">
                <a:solidFill>
                  <a:schemeClr val="bg1"/>
                </a:solidFill>
              </a:rPr>
              <a:t>https://www.echolive.ie/</a:t>
            </a:r>
          </a:p>
        </p:txBody>
      </p:sp>
      <p:sp>
        <p:nvSpPr>
          <p:cNvPr id="5" name="Rectangle: Rounded Corners 4">
            <a:extLst>
              <a:ext uri="{FF2B5EF4-FFF2-40B4-BE49-F238E27FC236}">
                <a16:creationId xmlns:a16="http://schemas.microsoft.com/office/drawing/2014/main" id="{08701025-5CC7-2D4A-F7A9-98EB82D89712}"/>
              </a:ext>
            </a:extLst>
          </p:cNvPr>
          <p:cNvSpPr/>
          <p:nvPr/>
        </p:nvSpPr>
        <p:spPr>
          <a:xfrm>
            <a:off x="0" y="-496"/>
            <a:ext cx="2340000" cy="252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tx1"/>
                </a:solidFill>
              </a:rPr>
              <a:t>PV ZONNEPARK</a:t>
            </a:r>
          </a:p>
        </p:txBody>
      </p:sp>
    </p:spTree>
    <p:extLst>
      <p:ext uri="{BB962C8B-B14F-4D97-AF65-F5344CB8AC3E}">
        <p14:creationId xmlns:p14="http://schemas.microsoft.com/office/powerpoint/2010/main" val="1358932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5EEE9-CD66-EAE7-F90D-EEC3D0983B6F}"/>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F7BC47C-6394-5902-05C4-2F6B28896C25}"/>
              </a:ext>
            </a:extLst>
          </p:cNvPr>
          <p:cNvSpPr/>
          <p:nvPr/>
        </p:nvSpPr>
        <p:spPr>
          <a:xfrm>
            <a:off x="0" y="-1"/>
            <a:ext cx="2339976" cy="2339975"/>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Organisch afval kan bij huishoudens worden opgehaald om biogas van te produceren via anaerobe vergisting. Biogas kan vervolgens worden omgezet in elektriciteit met behulp van een warmtekracht- koppeling of in groen gas door opwaardering.</a:t>
            </a:r>
            <a:endParaRPr lang="nl-NL" sz="1000" b="0" i="0" dirty="0">
              <a:solidFill>
                <a:schemeClr val="bg1"/>
              </a:solidFill>
              <a:effectLst/>
              <a:latin typeface="Segoe UI" panose="020B0502040204020203" pitchFamily="34" charset="0"/>
              <a:cs typeface="Segoe UI" panose="020B0502040204020203" pitchFamily="34" charset="0"/>
            </a:endParaRPr>
          </a:p>
          <a:p>
            <a:endParaRPr lang="nl-NL" sz="500" dirty="0">
              <a:solidFill>
                <a:schemeClr val="bg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2" name="Rectangle: Rounded Corners 1">
            <a:extLst>
              <a:ext uri="{FF2B5EF4-FFF2-40B4-BE49-F238E27FC236}">
                <a16:creationId xmlns:a16="http://schemas.microsoft.com/office/drawing/2014/main" id="{40649409-DDAC-B02D-AE73-ADE2DA4B47B2}"/>
              </a:ext>
            </a:extLst>
          </p:cNvPr>
          <p:cNvSpPr/>
          <p:nvPr/>
        </p:nvSpPr>
        <p:spPr>
          <a:xfrm>
            <a:off x="0" y="2066498"/>
            <a:ext cx="2339976" cy="251128"/>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12" name="Rectangle 32">
            <a:extLst>
              <a:ext uri="{FF2B5EF4-FFF2-40B4-BE49-F238E27FC236}">
                <a16:creationId xmlns:a16="http://schemas.microsoft.com/office/drawing/2014/main" id="{67DDF470-3D7A-0064-8D0D-86EB7868C534}"/>
              </a:ext>
            </a:extLst>
          </p:cNvPr>
          <p:cNvSpPr/>
          <p:nvPr/>
        </p:nvSpPr>
        <p:spPr>
          <a:xfrm>
            <a:off x="1223542" y="2121163"/>
            <a:ext cx="144000" cy="144000"/>
          </a:xfrm>
          <a:prstGeom prst="rect">
            <a:avLst/>
          </a:prstGeom>
          <a:solidFill>
            <a:srgbClr val="9D05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13" name="Picture 12" descr="A puzzle with different colored pieces&#10;&#10;Description automatically generated">
            <a:extLst>
              <a:ext uri="{FF2B5EF4-FFF2-40B4-BE49-F238E27FC236}">
                <a16:creationId xmlns:a16="http://schemas.microsoft.com/office/drawing/2014/main" id="{FA38FB91-95B6-F5FA-A7C9-8B6754EF5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14" name="TextBox 27">
            <a:extLst>
              <a:ext uri="{FF2B5EF4-FFF2-40B4-BE49-F238E27FC236}">
                <a16:creationId xmlns:a16="http://schemas.microsoft.com/office/drawing/2014/main" id="{87F3AFF6-C329-6399-37B1-4F0BD25CC759}"/>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sp>
        <p:nvSpPr>
          <p:cNvPr id="3" name="Tekstvak 12">
            <a:extLst>
              <a:ext uri="{FF2B5EF4-FFF2-40B4-BE49-F238E27FC236}">
                <a16:creationId xmlns:a16="http://schemas.microsoft.com/office/drawing/2014/main" id="{9E22A758-40E3-EDFA-6DE2-0A197A995444}"/>
              </a:ext>
            </a:extLst>
          </p:cNvPr>
          <p:cNvSpPr txBox="1"/>
          <p:nvPr/>
        </p:nvSpPr>
        <p:spPr>
          <a:xfrm>
            <a:off x="255120" y="1604029"/>
            <a:ext cx="1730313" cy="246221"/>
          </a:xfrm>
          <a:prstGeom prst="rect">
            <a:avLst/>
          </a:prstGeom>
          <a:noFill/>
        </p:spPr>
        <p:txBody>
          <a:bodyPr wrap="square">
            <a:spAutoFit/>
          </a:bodyPr>
          <a:lstStyle/>
          <a:p>
            <a:r>
              <a:rPr lang="nl-NL" sz="1000" b="1" noProof="0" dirty="0">
                <a:solidFill>
                  <a:schemeClr val="bg1"/>
                </a:solidFill>
              </a:rPr>
              <a:t>1 Vergister bonus kaart!!</a:t>
            </a:r>
          </a:p>
        </p:txBody>
      </p:sp>
      <p:pic>
        <p:nvPicPr>
          <p:cNvPr id="4" name="Graphic 3" descr="Warning with solid fill">
            <a:extLst>
              <a:ext uri="{FF2B5EF4-FFF2-40B4-BE49-F238E27FC236}">
                <a16:creationId xmlns:a16="http://schemas.microsoft.com/office/drawing/2014/main" id="{2AABD25C-AD6E-1AD3-8F1C-4B14E67598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356" y="1646685"/>
            <a:ext cx="176838" cy="176838"/>
          </a:xfrm>
          <a:prstGeom prst="rect">
            <a:avLst/>
          </a:prstGeom>
        </p:spPr>
      </p:pic>
    </p:spTree>
    <p:extLst>
      <p:ext uri="{BB962C8B-B14F-4D97-AF65-F5344CB8AC3E}">
        <p14:creationId xmlns:p14="http://schemas.microsoft.com/office/powerpoint/2010/main" val="416337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traw in the Field - Free Stock Photo by Pixabay on Stockvault.net">
            <a:extLst>
              <a:ext uri="{FF2B5EF4-FFF2-40B4-BE49-F238E27FC236}">
                <a16:creationId xmlns:a16="http://schemas.microsoft.com/office/drawing/2014/main" id="{AC243035-AA0A-EC99-661D-A2EE5A7DC31E}"/>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1563" r="32001"/>
          <a:stretch/>
        </p:blipFill>
        <p:spPr bwMode="auto">
          <a:xfrm>
            <a:off x="0" y="0"/>
            <a:ext cx="2339975" cy="23399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C5E700D-7950-4D1E-8113-9588C8FBF741}"/>
              </a:ext>
            </a:extLst>
          </p:cNvPr>
          <p:cNvSpPr/>
          <p:nvPr/>
        </p:nvSpPr>
        <p:spPr>
          <a:xfrm>
            <a:off x="1365542" y="1180389"/>
            <a:ext cx="918106" cy="98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00" dirty="0">
                <a:solidFill>
                  <a:schemeClr val="tx1"/>
                </a:solidFill>
              </a:rPr>
              <a:t>Info: Milieu Centraal</a:t>
            </a:r>
          </a:p>
        </p:txBody>
      </p:sp>
      <p:pic>
        <p:nvPicPr>
          <p:cNvPr id="22" name="Picture 21">
            <a:extLst>
              <a:ext uri="{FF2B5EF4-FFF2-40B4-BE49-F238E27FC236}">
                <a16:creationId xmlns:a16="http://schemas.microsoft.com/office/drawing/2014/main" id="{37E5C6D2-178B-4E2B-CB19-794003B69164}"/>
              </a:ext>
            </a:extLst>
          </p:cNvPr>
          <p:cNvPicPr>
            <a:picLocks noChangeAspect="1"/>
          </p:cNvPicPr>
          <p:nvPr/>
        </p:nvPicPr>
        <p:blipFill>
          <a:blip r:embed="rId3"/>
          <a:stretch>
            <a:fillRect/>
          </a:stretch>
        </p:blipFill>
        <p:spPr>
          <a:xfrm>
            <a:off x="1365543" y="252620"/>
            <a:ext cx="918106" cy="918106"/>
          </a:xfrm>
          <a:prstGeom prst="rect">
            <a:avLst/>
          </a:prstGeom>
        </p:spPr>
      </p:pic>
      <p:sp>
        <p:nvSpPr>
          <p:cNvPr id="9" name="Rectangle: Rounded Corners 8">
            <a:extLst>
              <a:ext uri="{FF2B5EF4-FFF2-40B4-BE49-F238E27FC236}">
                <a16:creationId xmlns:a16="http://schemas.microsoft.com/office/drawing/2014/main" id="{1F50BCB6-C913-1045-E49F-5346AE7DCD62}"/>
              </a:ext>
            </a:extLst>
          </p:cNvPr>
          <p:cNvSpPr/>
          <p:nvPr/>
        </p:nvSpPr>
        <p:spPr>
          <a:xfrm>
            <a:off x="0" y="0"/>
            <a:ext cx="2339976" cy="252000"/>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solidFill>
                  <a:schemeClr val="tx1"/>
                </a:solidFill>
              </a:rPr>
              <a:t>STROOM/GAS UIT AGRI AFVAL</a:t>
            </a:r>
          </a:p>
        </p:txBody>
      </p:sp>
      <p:grpSp>
        <p:nvGrpSpPr>
          <p:cNvPr id="10" name="Group 9">
            <a:extLst>
              <a:ext uri="{FF2B5EF4-FFF2-40B4-BE49-F238E27FC236}">
                <a16:creationId xmlns:a16="http://schemas.microsoft.com/office/drawing/2014/main" id="{7CB95397-BFDF-5FC9-3B87-8F4F078F46A7}"/>
              </a:ext>
            </a:extLst>
          </p:cNvPr>
          <p:cNvGrpSpPr/>
          <p:nvPr/>
        </p:nvGrpSpPr>
        <p:grpSpPr>
          <a:xfrm>
            <a:off x="1190" y="2146621"/>
            <a:ext cx="2342357" cy="193354"/>
            <a:chOff x="1190" y="2146621"/>
            <a:chExt cx="2342357" cy="193354"/>
          </a:xfrm>
        </p:grpSpPr>
        <p:sp>
          <p:nvSpPr>
            <p:cNvPr id="11" name="Rectangle: Rounded Corners 10">
              <a:extLst>
                <a:ext uri="{FF2B5EF4-FFF2-40B4-BE49-F238E27FC236}">
                  <a16:creationId xmlns:a16="http://schemas.microsoft.com/office/drawing/2014/main" id="{B7FCD67C-11D9-E911-6571-DE851B6DE4B5}"/>
                </a:ext>
              </a:extLst>
            </p:cNvPr>
            <p:cNvSpPr/>
            <p:nvPr/>
          </p:nvSpPr>
          <p:spPr>
            <a:xfrm>
              <a:off x="1190" y="2159975"/>
              <a:ext cx="2342357" cy="180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2" name="Picture 11" descr="A puzzle with different colored pieces&#10;&#10;Description automatically generated">
              <a:extLst>
                <a:ext uri="{FF2B5EF4-FFF2-40B4-BE49-F238E27FC236}">
                  <a16:creationId xmlns:a16="http://schemas.microsoft.com/office/drawing/2014/main" id="{B2F88554-CCD5-9329-0323-D55C93295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3" name="TextBox 27">
              <a:extLst>
                <a:ext uri="{FF2B5EF4-FFF2-40B4-BE49-F238E27FC236}">
                  <a16:creationId xmlns:a16="http://schemas.microsoft.com/office/drawing/2014/main" id="{DF6E66C2-5DFD-0795-9B51-7D7349D9F50F}"/>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4" name="Picture 13">
              <a:extLst>
                <a:ext uri="{FF2B5EF4-FFF2-40B4-BE49-F238E27FC236}">
                  <a16:creationId xmlns:a16="http://schemas.microsoft.com/office/drawing/2014/main" id="{10DC54E2-31DA-0AF0-F0E0-70A0B4E45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58809DCA-AA10-8314-E961-BD722631E216}"/>
              </a:ext>
            </a:extLst>
          </p:cNvPr>
          <p:cNvSpPr txBox="1"/>
          <p:nvPr/>
        </p:nvSpPr>
        <p:spPr>
          <a:xfrm>
            <a:off x="249619" y="2150020"/>
            <a:ext cx="1207294" cy="184666"/>
          </a:xfrm>
          <a:prstGeom prst="rect">
            <a:avLst/>
          </a:prstGeom>
          <a:noFill/>
        </p:spPr>
        <p:txBody>
          <a:bodyPr wrap="square">
            <a:spAutoFit/>
          </a:bodyPr>
          <a:lstStyle/>
          <a:p>
            <a:r>
              <a:rPr lang="en-US" sz="600" dirty="0">
                <a:solidFill>
                  <a:schemeClr val="bg1"/>
                </a:solidFill>
              </a:rPr>
              <a:t>https://www.stockvault.net/</a:t>
            </a:r>
          </a:p>
        </p:txBody>
      </p:sp>
      <p:pic>
        <p:nvPicPr>
          <p:cNvPr id="4" name="Graphic 3" descr="Warning with solid fill">
            <a:extLst>
              <a:ext uri="{FF2B5EF4-FFF2-40B4-BE49-F238E27FC236}">
                <a16:creationId xmlns:a16="http://schemas.microsoft.com/office/drawing/2014/main" id="{3C0342DC-9597-52A2-A2F3-26E9AB0876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59" y="252021"/>
            <a:ext cx="216693" cy="216693"/>
          </a:xfrm>
          <a:prstGeom prst="rect">
            <a:avLst/>
          </a:prstGeom>
        </p:spPr>
      </p:pic>
    </p:spTree>
    <p:extLst>
      <p:ext uri="{BB962C8B-B14F-4D97-AF65-F5344CB8AC3E}">
        <p14:creationId xmlns:p14="http://schemas.microsoft.com/office/powerpoint/2010/main" val="288203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A7FB9-C8CC-1C6D-4088-1D3BC23AA7A5}"/>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D60F806-B1EF-171D-D513-308649A3E91C}"/>
              </a:ext>
            </a:extLst>
          </p:cNvPr>
          <p:cNvSpPr/>
          <p:nvPr/>
        </p:nvSpPr>
        <p:spPr>
          <a:xfrm>
            <a:off x="0" y="-1"/>
            <a:ext cx="2339976" cy="2339976"/>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dirty="0">
                <a:solidFill>
                  <a:schemeClr val="bg1"/>
                </a:solidFill>
                <a:latin typeface="Segoe UI" panose="020B0502040204020203" pitchFamily="34" charset="0"/>
                <a:cs typeface="Segoe UI" panose="020B0502040204020203" pitchFamily="34" charset="0"/>
              </a:rPr>
              <a:t>Agrarisch afval kan worden opgehaald bij boerderijen </a:t>
            </a:r>
            <a:r>
              <a:rPr lang="nl-NL" sz="1000" b="0" i="0" dirty="0">
                <a:solidFill>
                  <a:schemeClr val="bg1"/>
                </a:solidFill>
                <a:effectLst/>
                <a:latin typeface="Segoe UI" panose="020B0502040204020203" pitchFamily="34" charset="0"/>
                <a:cs typeface="Segoe UI" panose="020B0502040204020203" pitchFamily="34" charset="0"/>
              </a:rPr>
              <a:t>om biogas van te produceren via anaerobe vergisting. Biogas kan vervolgens worden omgezet in elektriciteit met behulp van een warmtekrachtkoppeling of in groen gas door opwaardering.</a:t>
            </a:r>
          </a:p>
          <a:p>
            <a:endParaRPr lang="nl-NL" sz="500" dirty="0">
              <a:solidFill>
                <a:schemeClr val="bg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2" name="Rectangle: Rounded Corners 1">
            <a:extLst>
              <a:ext uri="{FF2B5EF4-FFF2-40B4-BE49-F238E27FC236}">
                <a16:creationId xmlns:a16="http://schemas.microsoft.com/office/drawing/2014/main" id="{8828073F-B6D7-75CF-6093-F8BC9ACE9BF7}"/>
              </a:ext>
            </a:extLst>
          </p:cNvPr>
          <p:cNvSpPr/>
          <p:nvPr/>
        </p:nvSpPr>
        <p:spPr>
          <a:xfrm>
            <a:off x="0" y="2066498"/>
            <a:ext cx="2339976" cy="251128"/>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12" name="Rectangle 32">
            <a:extLst>
              <a:ext uri="{FF2B5EF4-FFF2-40B4-BE49-F238E27FC236}">
                <a16:creationId xmlns:a16="http://schemas.microsoft.com/office/drawing/2014/main" id="{30BC5830-E511-9545-70F8-C0B1B7FBFF2D}"/>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13" name="Picture 12" descr="A puzzle with different colored pieces&#10;&#10;Description automatically generated">
            <a:extLst>
              <a:ext uri="{FF2B5EF4-FFF2-40B4-BE49-F238E27FC236}">
                <a16:creationId xmlns:a16="http://schemas.microsoft.com/office/drawing/2014/main" id="{D1679357-92C8-30D5-6EF9-AF3573BA4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14" name="TextBox 27">
            <a:extLst>
              <a:ext uri="{FF2B5EF4-FFF2-40B4-BE49-F238E27FC236}">
                <a16:creationId xmlns:a16="http://schemas.microsoft.com/office/drawing/2014/main" id="{045D2AAA-3B9B-4BD9-6A3B-C7ADA2C0BDED}"/>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sp>
        <p:nvSpPr>
          <p:cNvPr id="3" name="Tekstvak 12">
            <a:extLst>
              <a:ext uri="{FF2B5EF4-FFF2-40B4-BE49-F238E27FC236}">
                <a16:creationId xmlns:a16="http://schemas.microsoft.com/office/drawing/2014/main" id="{3762C9A3-CC97-FA6B-EB50-5D4465FD3EDC}"/>
              </a:ext>
            </a:extLst>
          </p:cNvPr>
          <p:cNvSpPr txBox="1"/>
          <p:nvPr/>
        </p:nvSpPr>
        <p:spPr>
          <a:xfrm>
            <a:off x="255120" y="1604029"/>
            <a:ext cx="1730313" cy="246221"/>
          </a:xfrm>
          <a:prstGeom prst="rect">
            <a:avLst/>
          </a:prstGeom>
          <a:noFill/>
        </p:spPr>
        <p:txBody>
          <a:bodyPr wrap="square">
            <a:spAutoFit/>
          </a:bodyPr>
          <a:lstStyle/>
          <a:p>
            <a:r>
              <a:rPr lang="nl-NL" sz="1000" b="1" noProof="0" dirty="0">
                <a:solidFill>
                  <a:schemeClr val="bg1"/>
                </a:solidFill>
              </a:rPr>
              <a:t>1 Vergister bonus kaart!!</a:t>
            </a:r>
          </a:p>
        </p:txBody>
      </p:sp>
      <p:pic>
        <p:nvPicPr>
          <p:cNvPr id="4" name="Graphic 3" descr="Warning with solid fill">
            <a:extLst>
              <a:ext uri="{FF2B5EF4-FFF2-40B4-BE49-F238E27FC236}">
                <a16:creationId xmlns:a16="http://schemas.microsoft.com/office/drawing/2014/main" id="{F8212B01-AE8F-A71B-FA0D-5776A1322B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356" y="1646685"/>
            <a:ext cx="176838" cy="176838"/>
          </a:xfrm>
          <a:prstGeom prst="rect">
            <a:avLst/>
          </a:prstGeom>
        </p:spPr>
      </p:pic>
    </p:spTree>
    <p:extLst>
      <p:ext uri="{BB962C8B-B14F-4D97-AF65-F5344CB8AC3E}">
        <p14:creationId xmlns:p14="http://schemas.microsoft.com/office/powerpoint/2010/main" val="142735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ize plant in field - PixaHive">
            <a:extLst>
              <a:ext uri="{FF2B5EF4-FFF2-40B4-BE49-F238E27FC236}">
                <a16:creationId xmlns:a16="http://schemas.microsoft.com/office/drawing/2014/main" id="{49197162-E4CC-66A5-F4C7-4DE89AC44420}"/>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25000"/>
          <a:stretch/>
        </p:blipFill>
        <p:spPr bwMode="auto">
          <a:xfrm>
            <a:off x="0" y="-3399"/>
            <a:ext cx="2339975" cy="23410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8359CFE-4A8C-FE66-A6B0-9416497538F5}"/>
              </a:ext>
            </a:extLst>
          </p:cNvPr>
          <p:cNvSpPr/>
          <p:nvPr/>
        </p:nvSpPr>
        <p:spPr>
          <a:xfrm>
            <a:off x="1365542" y="1180376"/>
            <a:ext cx="918106" cy="98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00" dirty="0">
                <a:solidFill>
                  <a:schemeClr val="tx1"/>
                </a:solidFill>
              </a:rPr>
              <a:t>Info: Milieu Centraal</a:t>
            </a:r>
          </a:p>
        </p:txBody>
      </p:sp>
      <p:pic>
        <p:nvPicPr>
          <p:cNvPr id="13" name="Picture 12">
            <a:extLst>
              <a:ext uri="{FF2B5EF4-FFF2-40B4-BE49-F238E27FC236}">
                <a16:creationId xmlns:a16="http://schemas.microsoft.com/office/drawing/2014/main" id="{2E46A517-2899-4B91-5FFF-46878FBF6B1E}"/>
              </a:ext>
            </a:extLst>
          </p:cNvPr>
          <p:cNvPicPr>
            <a:picLocks noChangeAspect="1"/>
          </p:cNvPicPr>
          <p:nvPr/>
        </p:nvPicPr>
        <p:blipFill>
          <a:blip r:embed="rId3"/>
          <a:stretch>
            <a:fillRect/>
          </a:stretch>
        </p:blipFill>
        <p:spPr>
          <a:xfrm>
            <a:off x="1365542" y="252606"/>
            <a:ext cx="920033" cy="920033"/>
          </a:xfrm>
          <a:prstGeom prst="rect">
            <a:avLst/>
          </a:prstGeom>
        </p:spPr>
      </p:pic>
      <p:sp>
        <p:nvSpPr>
          <p:cNvPr id="6" name="Rectangle: Rounded Corners 5">
            <a:extLst>
              <a:ext uri="{FF2B5EF4-FFF2-40B4-BE49-F238E27FC236}">
                <a16:creationId xmlns:a16="http://schemas.microsoft.com/office/drawing/2014/main" id="{46CDE5C2-F4E2-5081-FB86-51F1F5762294}"/>
              </a:ext>
            </a:extLst>
          </p:cNvPr>
          <p:cNvSpPr/>
          <p:nvPr/>
        </p:nvSpPr>
        <p:spPr>
          <a:xfrm>
            <a:off x="0" y="0"/>
            <a:ext cx="2339975" cy="252000"/>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solidFill>
                  <a:schemeClr val="tx1"/>
                </a:solidFill>
              </a:rPr>
              <a:t>STROOM / GAS UIT GEWAS</a:t>
            </a:r>
          </a:p>
        </p:txBody>
      </p:sp>
      <p:grpSp>
        <p:nvGrpSpPr>
          <p:cNvPr id="7" name="Group 6">
            <a:extLst>
              <a:ext uri="{FF2B5EF4-FFF2-40B4-BE49-F238E27FC236}">
                <a16:creationId xmlns:a16="http://schemas.microsoft.com/office/drawing/2014/main" id="{7627ECEE-2C4A-E69B-1A3F-2B82B668DC9D}"/>
              </a:ext>
            </a:extLst>
          </p:cNvPr>
          <p:cNvGrpSpPr/>
          <p:nvPr/>
        </p:nvGrpSpPr>
        <p:grpSpPr>
          <a:xfrm>
            <a:off x="1190" y="2146621"/>
            <a:ext cx="2342357" cy="193354"/>
            <a:chOff x="1190" y="2146621"/>
            <a:chExt cx="2342357" cy="193354"/>
          </a:xfrm>
        </p:grpSpPr>
        <p:sp>
          <p:nvSpPr>
            <p:cNvPr id="8" name="Rectangle: Rounded Corners 7">
              <a:extLst>
                <a:ext uri="{FF2B5EF4-FFF2-40B4-BE49-F238E27FC236}">
                  <a16:creationId xmlns:a16="http://schemas.microsoft.com/office/drawing/2014/main" id="{417A1DA2-B1B6-2361-3256-97CA0D1080AE}"/>
                </a:ext>
              </a:extLst>
            </p:cNvPr>
            <p:cNvSpPr/>
            <p:nvPr/>
          </p:nvSpPr>
          <p:spPr>
            <a:xfrm>
              <a:off x="1190" y="2159975"/>
              <a:ext cx="2342357" cy="180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9" name="Picture 8" descr="A puzzle with different colored pieces&#10;&#10;Description automatically generated">
              <a:extLst>
                <a:ext uri="{FF2B5EF4-FFF2-40B4-BE49-F238E27FC236}">
                  <a16:creationId xmlns:a16="http://schemas.microsoft.com/office/drawing/2014/main" id="{831F994D-52CB-C92D-F0B1-C7C7F08E9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0" name="TextBox 27">
              <a:extLst>
                <a:ext uri="{FF2B5EF4-FFF2-40B4-BE49-F238E27FC236}">
                  <a16:creationId xmlns:a16="http://schemas.microsoft.com/office/drawing/2014/main" id="{DF24AC12-9D54-E616-15E8-D705FE744948}"/>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7" name="Picture 16">
              <a:extLst>
                <a:ext uri="{FF2B5EF4-FFF2-40B4-BE49-F238E27FC236}">
                  <a16:creationId xmlns:a16="http://schemas.microsoft.com/office/drawing/2014/main" id="{6DAED1E0-3618-1C2A-D713-83F391281A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35C2FD32-966D-EE35-6729-663B1D266A13}"/>
              </a:ext>
            </a:extLst>
          </p:cNvPr>
          <p:cNvSpPr txBox="1"/>
          <p:nvPr/>
        </p:nvSpPr>
        <p:spPr>
          <a:xfrm>
            <a:off x="251831" y="2153272"/>
            <a:ext cx="1207294" cy="184666"/>
          </a:xfrm>
          <a:prstGeom prst="rect">
            <a:avLst/>
          </a:prstGeom>
          <a:noFill/>
        </p:spPr>
        <p:txBody>
          <a:bodyPr wrap="square">
            <a:spAutoFit/>
          </a:bodyPr>
          <a:lstStyle/>
          <a:p>
            <a:r>
              <a:rPr lang="en-US" sz="600" dirty="0">
                <a:solidFill>
                  <a:schemeClr val="bg1"/>
                </a:solidFill>
              </a:rPr>
              <a:t>https://pixahive.com/</a:t>
            </a:r>
          </a:p>
        </p:txBody>
      </p:sp>
      <p:pic>
        <p:nvPicPr>
          <p:cNvPr id="2" name="Graphic 1" descr="Warning with solid fill">
            <a:extLst>
              <a:ext uri="{FF2B5EF4-FFF2-40B4-BE49-F238E27FC236}">
                <a16:creationId xmlns:a16="http://schemas.microsoft.com/office/drawing/2014/main" id="{59F39F66-936B-86A0-B6C2-111E0E7870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59" y="252021"/>
            <a:ext cx="216693" cy="216693"/>
          </a:xfrm>
          <a:prstGeom prst="rect">
            <a:avLst/>
          </a:prstGeom>
        </p:spPr>
      </p:pic>
    </p:spTree>
    <p:extLst>
      <p:ext uri="{BB962C8B-B14F-4D97-AF65-F5344CB8AC3E}">
        <p14:creationId xmlns:p14="http://schemas.microsoft.com/office/powerpoint/2010/main" val="289446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4BBE8-D419-001E-8AFA-82BA7D0FF47E}"/>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EE3F84A-9222-8E3E-8F5C-51BB66DFA9C1}"/>
              </a:ext>
            </a:extLst>
          </p:cNvPr>
          <p:cNvSpPr/>
          <p:nvPr/>
        </p:nvSpPr>
        <p:spPr>
          <a:xfrm>
            <a:off x="0" y="-1"/>
            <a:ext cx="2339976" cy="2339975"/>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dirty="0">
                <a:solidFill>
                  <a:schemeClr val="bg1"/>
                </a:solidFill>
                <a:latin typeface="Segoe UI" panose="020B0502040204020203" pitchFamily="34" charset="0"/>
                <a:cs typeface="Segoe UI" panose="020B0502040204020203" pitchFamily="34" charset="0"/>
              </a:rPr>
              <a:t>Energiegewassen kunnen geteeld worden op boerderijen </a:t>
            </a:r>
            <a:r>
              <a:rPr lang="nl-NL" sz="1000" b="0" i="0" dirty="0">
                <a:solidFill>
                  <a:schemeClr val="bg1"/>
                </a:solidFill>
                <a:effectLst/>
                <a:latin typeface="Segoe UI" panose="020B0502040204020203" pitchFamily="34" charset="0"/>
                <a:cs typeface="Segoe UI" panose="020B0502040204020203" pitchFamily="34" charset="0"/>
              </a:rPr>
              <a:t>om biogas van te produceren via anaerobe vergisting. Biogas kan vervolgens worden omgezet in elektriciteit met behulp van een warmtekracht- koppeling of in groen gas door opwaardering.</a:t>
            </a:r>
          </a:p>
          <a:p>
            <a:endParaRPr lang="nl-NL" sz="500" dirty="0">
              <a:solidFill>
                <a:schemeClr val="bg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2" name="Rectangle: Rounded Corners 1">
            <a:extLst>
              <a:ext uri="{FF2B5EF4-FFF2-40B4-BE49-F238E27FC236}">
                <a16:creationId xmlns:a16="http://schemas.microsoft.com/office/drawing/2014/main" id="{C4085D8C-54B3-D4F1-B28D-56AD6A431AC1}"/>
              </a:ext>
            </a:extLst>
          </p:cNvPr>
          <p:cNvSpPr/>
          <p:nvPr/>
        </p:nvSpPr>
        <p:spPr>
          <a:xfrm>
            <a:off x="0" y="2066498"/>
            <a:ext cx="2339976" cy="251128"/>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12" name="Rectangle 32">
            <a:extLst>
              <a:ext uri="{FF2B5EF4-FFF2-40B4-BE49-F238E27FC236}">
                <a16:creationId xmlns:a16="http://schemas.microsoft.com/office/drawing/2014/main" id="{B548E286-F12F-8A4A-AB4D-D6EF8CFFE060}"/>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13" name="Picture 12" descr="A puzzle with different colored pieces&#10;&#10;Description automatically generated">
            <a:extLst>
              <a:ext uri="{FF2B5EF4-FFF2-40B4-BE49-F238E27FC236}">
                <a16:creationId xmlns:a16="http://schemas.microsoft.com/office/drawing/2014/main" id="{F9D942C0-1CDE-9A7E-EB1C-5C82F29C7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14" name="TextBox 27">
            <a:extLst>
              <a:ext uri="{FF2B5EF4-FFF2-40B4-BE49-F238E27FC236}">
                <a16:creationId xmlns:a16="http://schemas.microsoft.com/office/drawing/2014/main" id="{EB640002-7950-B877-6E68-B081F31378FF}"/>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sp>
        <p:nvSpPr>
          <p:cNvPr id="3" name="Tekstvak 12">
            <a:extLst>
              <a:ext uri="{FF2B5EF4-FFF2-40B4-BE49-F238E27FC236}">
                <a16:creationId xmlns:a16="http://schemas.microsoft.com/office/drawing/2014/main" id="{45054F01-DCA7-77D2-B21D-FBD548146E91}"/>
              </a:ext>
            </a:extLst>
          </p:cNvPr>
          <p:cNvSpPr txBox="1"/>
          <p:nvPr/>
        </p:nvSpPr>
        <p:spPr>
          <a:xfrm>
            <a:off x="255120" y="1604029"/>
            <a:ext cx="1730313" cy="246221"/>
          </a:xfrm>
          <a:prstGeom prst="rect">
            <a:avLst/>
          </a:prstGeom>
          <a:noFill/>
        </p:spPr>
        <p:txBody>
          <a:bodyPr wrap="square">
            <a:spAutoFit/>
          </a:bodyPr>
          <a:lstStyle/>
          <a:p>
            <a:r>
              <a:rPr lang="nl-NL" sz="1000" b="1" noProof="0" dirty="0">
                <a:solidFill>
                  <a:schemeClr val="bg1"/>
                </a:solidFill>
              </a:rPr>
              <a:t>1 Vergister bonus kaart!!</a:t>
            </a:r>
          </a:p>
        </p:txBody>
      </p:sp>
      <p:pic>
        <p:nvPicPr>
          <p:cNvPr id="4" name="Graphic 3" descr="Warning with solid fill">
            <a:extLst>
              <a:ext uri="{FF2B5EF4-FFF2-40B4-BE49-F238E27FC236}">
                <a16:creationId xmlns:a16="http://schemas.microsoft.com/office/drawing/2014/main" id="{9D7B6447-CD20-80C0-B635-8D3945EB1E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356" y="1646685"/>
            <a:ext cx="176838" cy="176838"/>
          </a:xfrm>
          <a:prstGeom prst="rect">
            <a:avLst/>
          </a:prstGeom>
        </p:spPr>
      </p:pic>
    </p:spTree>
    <p:extLst>
      <p:ext uri="{BB962C8B-B14F-4D97-AF65-F5344CB8AC3E}">
        <p14:creationId xmlns:p14="http://schemas.microsoft.com/office/powerpoint/2010/main" val="2300811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a:extLst>
              <a:ext uri="{FF2B5EF4-FFF2-40B4-BE49-F238E27FC236}">
                <a16:creationId xmlns:a16="http://schemas.microsoft.com/office/drawing/2014/main" id="{8903AADE-4F4E-E4B1-F701-689790C186D1}"/>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43691"/>
          <a:stretch/>
        </p:blipFill>
        <p:spPr bwMode="auto">
          <a:xfrm>
            <a:off x="0" y="0"/>
            <a:ext cx="2339976" cy="2339975"/>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descr="Warning with solid fill">
            <a:extLst>
              <a:ext uri="{FF2B5EF4-FFF2-40B4-BE49-F238E27FC236}">
                <a16:creationId xmlns:a16="http://schemas.microsoft.com/office/drawing/2014/main" id="{993F8884-05A4-CEBC-4D0B-5ADF0EBDD0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59" y="252021"/>
            <a:ext cx="216693" cy="216693"/>
          </a:xfrm>
          <a:prstGeom prst="rect">
            <a:avLst/>
          </a:prstGeom>
        </p:spPr>
      </p:pic>
      <p:sp>
        <p:nvSpPr>
          <p:cNvPr id="4" name="Rectangle 3">
            <a:extLst>
              <a:ext uri="{FF2B5EF4-FFF2-40B4-BE49-F238E27FC236}">
                <a16:creationId xmlns:a16="http://schemas.microsoft.com/office/drawing/2014/main" id="{5CC7B674-933B-4518-31B2-2586F5F406C0}"/>
              </a:ext>
            </a:extLst>
          </p:cNvPr>
          <p:cNvSpPr/>
          <p:nvPr/>
        </p:nvSpPr>
        <p:spPr>
          <a:xfrm>
            <a:off x="1365542" y="1180462"/>
            <a:ext cx="918106" cy="98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00" dirty="0">
                <a:solidFill>
                  <a:schemeClr val="tx1"/>
                </a:solidFill>
              </a:rPr>
              <a:t>Info: Milieu Centraal</a:t>
            </a:r>
          </a:p>
        </p:txBody>
      </p:sp>
      <p:pic>
        <p:nvPicPr>
          <p:cNvPr id="14" name="Picture 13">
            <a:extLst>
              <a:ext uri="{FF2B5EF4-FFF2-40B4-BE49-F238E27FC236}">
                <a16:creationId xmlns:a16="http://schemas.microsoft.com/office/drawing/2014/main" id="{E4F5A935-D1B4-2820-D22A-D70A571D52A2}"/>
              </a:ext>
            </a:extLst>
          </p:cNvPr>
          <p:cNvPicPr>
            <a:picLocks noChangeAspect="1"/>
          </p:cNvPicPr>
          <p:nvPr/>
        </p:nvPicPr>
        <p:blipFill>
          <a:blip r:embed="rId5"/>
          <a:stretch>
            <a:fillRect/>
          </a:stretch>
        </p:blipFill>
        <p:spPr>
          <a:xfrm>
            <a:off x="1365558" y="251786"/>
            <a:ext cx="918297" cy="920622"/>
          </a:xfrm>
          <a:prstGeom prst="rect">
            <a:avLst/>
          </a:prstGeom>
        </p:spPr>
      </p:pic>
      <p:sp>
        <p:nvSpPr>
          <p:cNvPr id="7" name="Rectangle: Rounded Corners 6">
            <a:extLst>
              <a:ext uri="{FF2B5EF4-FFF2-40B4-BE49-F238E27FC236}">
                <a16:creationId xmlns:a16="http://schemas.microsoft.com/office/drawing/2014/main" id="{29324AC6-71E1-F5E7-F2B5-EE42B9F8D76E}"/>
              </a:ext>
            </a:extLst>
          </p:cNvPr>
          <p:cNvSpPr/>
          <p:nvPr/>
        </p:nvSpPr>
        <p:spPr>
          <a:xfrm>
            <a:off x="0" y="0"/>
            <a:ext cx="2339976" cy="252000"/>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solidFill>
                  <a:schemeClr val="bg1"/>
                </a:solidFill>
              </a:rPr>
              <a:t>STROOM OPSLAG BATTERIJEN</a:t>
            </a:r>
          </a:p>
        </p:txBody>
      </p:sp>
      <p:grpSp>
        <p:nvGrpSpPr>
          <p:cNvPr id="3" name="Group 2">
            <a:extLst>
              <a:ext uri="{FF2B5EF4-FFF2-40B4-BE49-F238E27FC236}">
                <a16:creationId xmlns:a16="http://schemas.microsoft.com/office/drawing/2014/main" id="{2DFF83A2-4CC2-E315-3AA7-147192B96D98}"/>
              </a:ext>
            </a:extLst>
          </p:cNvPr>
          <p:cNvGrpSpPr/>
          <p:nvPr/>
        </p:nvGrpSpPr>
        <p:grpSpPr>
          <a:xfrm>
            <a:off x="1190" y="2146621"/>
            <a:ext cx="2342357" cy="193354"/>
            <a:chOff x="1190" y="2146621"/>
            <a:chExt cx="2342357" cy="193354"/>
          </a:xfrm>
        </p:grpSpPr>
        <p:sp>
          <p:nvSpPr>
            <p:cNvPr id="5" name="Rectangle: Rounded Corners 4">
              <a:extLst>
                <a:ext uri="{FF2B5EF4-FFF2-40B4-BE49-F238E27FC236}">
                  <a16:creationId xmlns:a16="http://schemas.microsoft.com/office/drawing/2014/main" id="{DBC81FBE-53AE-0E7F-98B5-99DE444067D9}"/>
                </a:ext>
              </a:extLst>
            </p:cNvPr>
            <p:cNvSpPr/>
            <p:nvPr/>
          </p:nvSpPr>
          <p:spPr>
            <a:xfrm>
              <a:off x="1190" y="2159975"/>
              <a:ext cx="2342357" cy="180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9" name="Picture 8" descr="A puzzle with different colored pieces&#10;&#10;Description automatically generated">
              <a:extLst>
                <a:ext uri="{FF2B5EF4-FFF2-40B4-BE49-F238E27FC236}">
                  <a16:creationId xmlns:a16="http://schemas.microsoft.com/office/drawing/2014/main" id="{5BA4CA27-29DB-E720-79DD-59BE244A9C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0" name="TextBox 27">
              <a:extLst>
                <a:ext uri="{FF2B5EF4-FFF2-40B4-BE49-F238E27FC236}">
                  <a16:creationId xmlns:a16="http://schemas.microsoft.com/office/drawing/2014/main" id="{F63512A4-DF15-52D7-8072-A3963281FD23}"/>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1" name="Picture 10">
              <a:extLst>
                <a:ext uri="{FF2B5EF4-FFF2-40B4-BE49-F238E27FC236}">
                  <a16:creationId xmlns:a16="http://schemas.microsoft.com/office/drawing/2014/main" id="{5122A343-1438-81DD-C003-BEC6564F08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A56202F9-A06A-6570-DE9D-E4BC6F6FDFB7}"/>
              </a:ext>
            </a:extLst>
          </p:cNvPr>
          <p:cNvSpPr txBox="1"/>
          <p:nvPr/>
        </p:nvSpPr>
        <p:spPr>
          <a:xfrm>
            <a:off x="256849" y="2151176"/>
            <a:ext cx="1273621" cy="184666"/>
          </a:xfrm>
          <a:prstGeom prst="rect">
            <a:avLst/>
          </a:prstGeom>
          <a:noFill/>
        </p:spPr>
        <p:txBody>
          <a:bodyPr wrap="square">
            <a:spAutoFit/>
          </a:bodyPr>
          <a:lstStyle/>
          <a:p>
            <a:r>
              <a:rPr lang="en-US" sz="600" dirty="0">
                <a:solidFill>
                  <a:schemeClr val="bg1"/>
                </a:solidFill>
              </a:rPr>
              <a:t>https://commons.wikimedia.org/</a:t>
            </a:r>
          </a:p>
        </p:txBody>
      </p:sp>
    </p:spTree>
    <p:extLst>
      <p:ext uri="{BB962C8B-B14F-4D97-AF65-F5344CB8AC3E}">
        <p14:creationId xmlns:p14="http://schemas.microsoft.com/office/powerpoint/2010/main" val="2056201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76F10-F409-BE38-7C89-28F61F129D25}"/>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2870EA5-FC23-1B4D-D64D-02A0FE2A8814}"/>
              </a:ext>
            </a:extLst>
          </p:cNvPr>
          <p:cNvSpPr/>
          <p:nvPr/>
        </p:nvSpPr>
        <p:spPr>
          <a:xfrm>
            <a:off x="0" y="-1"/>
            <a:ext cx="2339976" cy="2339976"/>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Elektriciteit kan worden opgeslagen in grote batterijen, vaak in scheeps- containers. Ze kunnen stroom opslaan en later weer afgeven om zo het elektriciteitsnet te balanceren. Deze batterijen kunnen in de buurt van een producent, of in een dorp of buurt worden geplaatst</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bg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2" name="Rectangle: Rounded Corners 1">
            <a:extLst>
              <a:ext uri="{FF2B5EF4-FFF2-40B4-BE49-F238E27FC236}">
                <a16:creationId xmlns:a16="http://schemas.microsoft.com/office/drawing/2014/main" id="{C3711F19-7555-9C18-884E-D1908481A2B0}"/>
              </a:ext>
            </a:extLst>
          </p:cNvPr>
          <p:cNvSpPr/>
          <p:nvPr/>
        </p:nvSpPr>
        <p:spPr>
          <a:xfrm>
            <a:off x="0" y="2066498"/>
            <a:ext cx="2339976" cy="251128"/>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12" name="Rectangle 32">
            <a:extLst>
              <a:ext uri="{FF2B5EF4-FFF2-40B4-BE49-F238E27FC236}">
                <a16:creationId xmlns:a16="http://schemas.microsoft.com/office/drawing/2014/main" id="{CD173C70-568F-482A-BF30-C113E0045014}"/>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13" name="Picture 12" descr="A puzzle with different colored pieces&#10;&#10;Description automatically generated">
            <a:extLst>
              <a:ext uri="{FF2B5EF4-FFF2-40B4-BE49-F238E27FC236}">
                <a16:creationId xmlns:a16="http://schemas.microsoft.com/office/drawing/2014/main" id="{3896ED39-CD45-A1BB-C2C7-C55C33F7E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14" name="TextBox 27">
            <a:extLst>
              <a:ext uri="{FF2B5EF4-FFF2-40B4-BE49-F238E27FC236}">
                <a16:creationId xmlns:a16="http://schemas.microsoft.com/office/drawing/2014/main" id="{DDFADDE7-A991-661A-409B-B27C4EFF0D25}"/>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sp>
        <p:nvSpPr>
          <p:cNvPr id="3" name="TextBox 3">
            <a:extLst>
              <a:ext uri="{FF2B5EF4-FFF2-40B4-BE49-F238E27FC236}">
                <a16:creationId xmlns:a16="http://schemas.microsoft.com/office/drawing/2014/main" id="{789C66C9-9AD9-ABDF-3334-FD841B5EC799}"/>
              </a:ext>
            </a:extLst>
          </p:cNvPr>
          <p:cNvSpPr txBox="1"/>
          <p:nvPr/>
        </p:nvSpPr>
        <p:spPr>
          <a:xfrm>
            <a:off x="230980" y="1680647"/>
            <a:ext cx="2032804" cy="400110"/>
          </a:xfrm>
          <a:prstGeom prst="rect">
            <a:avLst/>
          </a:prstGeom>
          <a:noFill/>
        </p:spPr>
        <p:txBody>
          <a:bodyPr wrap="square" rtlCol="0">
            <a:spAutoFit/>
          </a:bodyPr>
          <a:lstStyle/>
          <a:p>
            <a:r>
              <a:rPr lang="nl-NL" sz="1000" b="1" dirty="0">
                <a:solidFill>
                  <a:schemeClr val="bg1"/>
                </a:solidFill>
              </a:rPr>
              <a:t>Plaats een kubus om de locatie van de batterij weer te geven</a:t>
            </a:r>
            <a:endParaRPr lang="en-GB" sz="1000" b="1" dirty="0">
              <a:solidFill>
                <a:schemeClr val="bg1"/>
              </a:solidFill>
            </a:endParaRPr>
          </a:p>
        </p:txBody>
      </p:sp>
      <p:pic>
        <p:nvPicPr>
          <p:cNvPr id="4" name="Graphic 3" descr="Warning with solid fill">
            <a:extLst>
              <a:ext uri="{FF2B5EF4-FFF2-40B4-BE49-F238E27FC236}">
                <a16:creationId xmlns:a16="http://schemas.microsoft.com/office/drawing/2014/main" id="{A6BF4488-2660-2CD1-A8B2-7C4DBD0278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76" y="1777692"/>
            <a:ext cx="188640" cy="188640"/>
          </a:xfrm>
          <a:prstGeom prst="rect">
            <a:avLst/>
          </a:prstGeom>
        </p:spPr>
      </p:pic>
      <p:pic>
        <p:nvPicPr>
          <p:cNvPr id="5" name="Graphic 4" descr="Close">
            <a:extLst>
              <a:ext uri="{FF2B5EF4-FFF2-40B4-BE49-F238E27FC236}">
                <a16:creationId xmlns:a16="http://schemas.microsoft.com/office/drawing/2014/main" id="{F4879607-3C9E-4CB8-835C-F42D174CE3A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2138" y="2069388"/>
            <a:ext cx="246427" cy="246427"/>
          </a:xfrm>
          <a:prstGeom prst="rect">
            <a:avLst/>
          </a:prstGeom>
        </p:spPr>
      </p:pic>
    </p:spTree>
    <p:extLst>
      <p:ext uri="{BB962C8B-B14F-4D97-AF65-F5344CB8AC3E}">
        <p14:creationId xmlns:p14="http://schemas.microsoft.com/office/powerpoint/2010/main" val="3416524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lue and Gray Concrete House With Attic during Twilight · Free Stock Photo">
            <a:extLst>
              <a:ext uri="{FF2B5EF4-FFF2-40B4-BE49-F238E27FC236}">
                <a16:creationId xmlns:a16="http://schemas.microsoft.com/office/drawing/2014/main" id="{30244350-48B8-5B02-F44A-FFCFD93D3707}"/>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4918" r="17317"/>
          <a:stretch/>
        </p:blipFill>
        <p:spPr bwMode="auto">
          <a:xfrm>
            <a:off x="0" y="-1678"/>
            <a:ext cx="2339976" cy="2341653"/>
          </a:xfrm>
          <a:prstGeom prst="rect">
            <a:avLst/>
          </a:prstGeom>
          <a:noFill/>
          <a:extLst>
            <a:ext uri="{909E8E84-426E-40DD-AFC4-6F175D3DCCD1}">
              <a14:hiddenFill xmlns:a14="http://schemas.microsoft.com/office/drawing/2010/main">
                <a:solidFill>
                  <a:srgbClr val="FFFFFF"/>
                </a:solidFill>
              </a14:hiddenFill>
            </a:ext>
          </a:extLst>
        </p:spPr>
      </p:pic>
      <p:sp>
        <p:nvSpPr>
          <p:cNvPr id="6" name="Arrow: Pentagon 5">
            <a:extLst>
              <a:ext uri="{FF2B5EF4-FFF2-40B4-BE49-F238E27FC236}">
                <a16:creationId xmlns:a16="http://schemas.microsoft.com/office/drawing/2014/main" id="{0422F4F0-1E6A-D33E-00F9-7F5957AF7291}"/>
              </a:ext>
            </a:extLst>
          </p:cNvPr>
          <p:cNvSpPr/>
          <p:nvPr/>
        </p:nvSpPr>
        <p:spPr>
          <a:xfrm>
            <a:off x="47510" y="1633504"/>
            <a:ext cx="1838759" cy="292319"/>
          </a:xfrm>
          <a:prstGeom prst="homePlate">
            <a:avLst/>
          </a:prstGeom>
          <a:solidFill>
            <a:srgbClr val="9D050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D</a:t>
            </a:r>
          </a:p>
        </p:txBody>
      </p:sp>
      <p:sp>
        <p:nvSpPr>
          <p:cNvPr id="7" name="Arrow: Pentagon 6">
            <a:extLst>
              <a:ext uri="{FF2B5EF4-FFF2-40B4-BE49-F238E27FC236}">
                <a16:creationId xmlns:a16="http://schemas.microsoft.com/office/drawing/2014/main" id="{7A123AF9-4E30-B101-363D-B49E343BBEB0}"/>
              </a:ext>
            </a:extLst>
          </p:cNvPr>
          <p:cNvSpPr/>
          <p:nvPr/>
        </p:nvSpPr>
        <p:spPr>
          <a:xfrm>
            <a:off x="47510" y="1313378"/>
            <a:ext cx="1482629" cy="292319"/>
          </a:xfrm>
          <a:prstGeom prst="homePlate">
            <a:avLst/>
          </a:prstGeom>
          <a:solidFill>
            <a:srgbClr val="DDA729">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a:t>
            </a:r>
          </a:p>
        </p:txBody>
      </p:sp>
      <p:sp>
        <p:nvSpPr>
          <p:cNvPr id="8" name="Arrow: Pentagon 7">
            <a:extLst>
              <a:ext uri="{FF2B5EF4-FFF2-40B4-BE49-F238E27FC236}">
                <a16:creationId xmlns:a16="http://schemas.microsoft.com/office/drawing/2014/main" id="{DFFC4FE1-1B48-005D-D713-29982E7DBE6B}"/>
              </a:ext>
            </a:extLst>
          </p:cNvPr>
          <p:cNvSpPr/>
          <p:nvPr/>
        </p:nvSpPr>
        <p:spPr>
          <a:xfrm>
            <a:off x="47509" y="1005951"/>
            <a:ext cx="1112575" cy="292319"/>
          </a:xfrm>
          <a:prstGeom prst="homePlate">
            <a:avLst/>
          </a:prstGeom>
          <a:solidFill>
            <a:srgbClr val="BBD7A2">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B</a:t>
            </a:r>
          </a:p>
        </p:txBody>
      </p:sp>
      <p:sp>
        <p:nvSpPr>
          <p:cNvPr id="9" name="Arrow: Pentagon 8">
            <a:extLst>
              <a:ext uri="{FF2B5EF4-FFF2-40B4-BE49-F238E27FC236}">
                <a16:creationId xmlns:a16="http://schemas.microsoft.com/office/drawing/2014/main" id="{3AC8ED64-DB4E-1EB8-FD5F-687B901D2E72}"/>
              </a:ext>
            </a:extLst>
          </p:cNvPr>
          <p:cNvSpPr/>
          <p:nvPr/>
        </p:nvSpPr>
        <p:spPr>
          <a:xfrm>
            <a:off x="46927" y="690508"/>
            <a:ext cx="761317" cy="292319"/>
          </a:xfrm>
          <a:prstGeom prst="homePlate">
            <a:avLst/>
          </a:prstGeom>
          <a:solidFill>
            <a:srgbClr val="49A07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A</a:t>
            </a:r>
          </a:p>
        </p:txBody>
      </p:sp>
      <p:sp>
        <p:nvSpPr>
          <p:cNvPr id="11" name="Arrow: Pentagon 10">
            <a:extLst>
              <a:ext uri="{FF2B5EF4-FFF2-40B4-BE49-F238E27FC236}">
                <a16:creationId xmlns:a16="http://schemas.microsoft.com/office/drawing/2014/main" id="{606886AA-7C80-23F0-7F42-51D1BC9A2A32}"/>
              </a:ext>
            </a:extLst>
          </p:cNvPr>
          <p:cNvSpPr/>
          <p:nvPr/>
        </p:nvSpPr>
        <p:spPr>
          <a:xfrm flipH="1">
            <a:off x="1891868" y="1307498"/>
            <a:ext cx="392330" cy="292319"/>
          </a:xfrm>
          <a:prstGeom prst="homePlate">
            <a:avLst/>
          </a:prstGeom>
          <a:solidFill>
            <a:schemeClr val="tx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t>C</a:t>
            </a:r>
          </a:p>
        </p:txBody>
      </p:sp>
      <p:sp>
        <p:nvSpPr>
          <p:cNvPr id="2" name="Rectangle 1">
            <a:extLst>
              <a:ext uri="{FF2B5EF4-FFF2-40B4-BE49-F238E27FC236}">
                <a16:creationId xmlns:a16="http://schemas.microsoft.com/office/drawing/2014/main" id="{86D1CF85-E423-C1F9-85C0-26CA75AE6F8B}"/>
              </a:ext>
            </a:extLst>
          </p:cNvPr>
          <p:cNvSpPr/>
          <p:nvPr/>
        </p:nvSpPr>
        <p:spPr>
          <a:xfrm>
            <a:off x="1365542" y="1180384"/>
            <a:ext cx="918106" cy="98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00" dirty="0">
                <a:solidFill>
                  <a:schemeClr val="tx1"/>
                </a:solidFill>
              </a:rPr>
              <a:t>Info: Milieu Centraal</a:t>
            </a:r>
          </a:p>
        </p:txBody>
      </p:sp>
      <p:pic>
        <p:nvPicPr>
          <p:cNvPr id="18" name="Picture 17">
            <a:extLst>
              <a:ext uri="{FF2B5EF4-FFF2-40B4-BE49-F238E27FC236}">
                <a16:creationId xmlns:a16="http://schemas.microsoft.com/office/drawing/2014/main" id="{9002911C-FF03-613A-5B66-D909791C23F9}"/>
              </a:ext>
            </a:extLst>
          </p:cNvPr>
          <p:cNvPicPr>
            <a:picLocks noChangeAspect="1"/>
          </p:cNvPicPr>
          <p:nvPr/>
        </p:nvPicPr>
        <p:blipFill>
          <a:blip r:embed="rId3"/>
          <a:stretch>
            <a:fillRect/>
          </a:stretch>
        </p:blipFill>
        <p:spPr>
          <a:xfrm>
            <a:off x="1366653" y="254239"/>
            <a:ext cx="917202" cy="917202"/>
          </a:xfrm>
          <a:prstGeom prst="rect">
            <a:avLst/>
          </a:prstGeom>
        </p:spPr>
      </p:pic>
      <p:pic>
        <p:nvPicPr>
          <p:cNvPr id="3" name="Graphic 2" descr="Warning with solid fill">
            <a:extLst>
              <a:ext uri="{FF2B5EF4-FFF2-40B4-BE49-F238E27FC236}">
                <a16:creationId xmlns:a16="http://schemas.microsoft.com/office/drawing/2014/main" id="{1D41B90B-7DD4-D72D-D73D-92EE3E1901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20" y="248612"/>
            <a:ext cx="216693" cy="216693"/>
          </a:xfrm>
          <a:prstGeom prst="rect">
            <a:avLst/>
          </a:prstGeom>
        </p:spPr>
      </p:pic>
      <p:sp>
        <p:nvSpPr>
          <p:cNvPr id="10" name="Rectangle: Rounded Corners 9">
            <a:extLst>
              <a:ext uri="{FF2B5EF4-FFF2-40B4-BE49-F238E27FC236}">
                <a16:creationId xmlns:a16="http://schemas.microsoft.com/office/drawing/2014/main" id="{F10CFC32-B565-3248-2825-B9FA7DC39887}"/>
              </a:ext>
            </a:extLst>
          </p:cNvPr>
          <p:cNvSpPr/>
          <p:nvPr/>
        </p:nvSpPr>
        <p:spPr>
          <a:xfrm>
            <a:off x="0" y="0"/>
            <a:ext cx="2339976" cy="252000"/>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solidFill>
                  <a:schemeClr val="tx1"/>
                </a:solidFill>
              </a:rPr>
              <a:t>STROOM BESPARING - I</a:t>
            </a:r>
          </a:p>
        </p:txBody>
      </p:sp>
      <p:grpSp>
        <p:nvGrpSpPr>
          <p:cNvPr id="4" name="Group 3">
            <a:extLst>
              <a:ext uri="{FF2B5EF4-FFF2-40B4-BE49-F238E27FC236}">
                <a16:creationId xmlns:a16="http://schemas.microsoft.com/office/drawing/2014/main" id="{AD59A8DC-1CA3-D375-194F-556920E49A01}"/>
              </a:ext>
            </a:extLst>
          </p:cNvPr>
          <p:cNvGrpSpPr/>
          <p:nvPr/>
        </p:nvGrpSpPr>
        <p:grpSpPr>
          <a:xfrm>
            <a:off x="1190" y="2146621"/>
            <a:ext cx="2342357" cy="193354"/>
            <a:chOff x="1190" y="2146621"/>
            <a:chExt cx="2342357" cy="193354"/>
          </a:xfrm>
        </p:grpSpPr>
        <p:sp>
          <p:nvSpPr>
            <p:cNvPr id="12" name="Rectangle: Rounded Corners 11">
              <a:extLst>
                <a:ext uri="{FF2B5EF4-FFF2-40B4-BE49-F238E27FC236}">
                  <a16:creationId xmlns:a16="http://schemas.microsoft.com/office/drawing/2014/main" id="{122CEA44-884E-C254-C28E-15601181097A}"/>
                </a:ext>
              </a:extLst>
            </p:cNvPr>
            <p:cNvSpPr/>
            <p:nvPr/>
          </p:nvSpPr>
          <p:spPr>
            <a:xfrm>
              <a:off x="1190" y="2159975"/>
              <a:ext cx="2342357" cy="180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3" name="Picture 12" descr="A puzzle with different colored pieces&#10;&#10;Description automatically generated">
              <a:extLst>
                <a:ext uri="{FF2B5EF4-FFF2-40B4-BE49-F238E27FC236}">
                  <a16:creationId xmlns:a16="http://schemas.microsoft.com/office/drawing/2014/main" id="{FFA9FCE8-4017-85F3-93C4-2C18FB31A7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4" name="TextBox 27">
              <a:extLst>
                <a:ext uri="{FF2B5EF4-FFF2-40B4-BE49-F238E27FC236}">
                  <a16:creationId xmlns:a16="http://schemas.microsoft.com/office/drawing/2014/main" id="{8A9FEB5F-6A74-656B-89A6-1FDA8C31CAC8}"/>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5" name="Picture 14">
              <a:extLst>
                <a:ext uri="{FF2B5EF4-FFF2-40B4-BE49-F238E27FC236}">
                  <a16:creationId xmlns:a16="http://schemas.microsoft.com/office/drawing/2014/main" id="{930E44FD-97AD-2736-20AB-332D9C606C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455BCA86-F4B9-9457-C927-C0852BD9ED2D}"/>
              </a:ext>
            </a:extLst>
          </p:cNvPr>
          <p:cNvSpPr txBox="1"/>
          <p:nvPr/>
        </p:nvSpPr>
        <p:spPr>
          <a:xfrm>
            <a:off x="255229" y="2149115"/>
            <a:ext cx="1207294" cy="184666"/>
          </a:xfrm>
          <a:prstGeom prst="rect">
            <a:avLst/>
          </a:prstGeom>
          <a:noFill/>
        </p:spPr>
        <p:txBody>
          <a:bodyPr wrap="square">
            <a:spAutoFit/>
          </a:bodyPr>
          <a:lstStyle/>
          <a:p>
            <a:r>
              <a:rPr lang="en-US" sz="600" dirty="0">
                <a:solidFill>
                  <a:schemeClr val="bg1"/>
                </a:solidFill>
              </a:rPr>
              <a:t>https://www.pexels.com/</a:t>
            </a:r>
          </a:p>
        </p:txBody>
      </p:sp>
    </p:spTree>
    <p:extLst>
      <p:ext uri="{BB962C8B-B14F-4D97-AF65-F5344CB8AC3E}">
        <p14:creationId xmlns:p14="http://schemas.microsoft.com/office/powerpoint/2010/main" val="3757058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3DEC-2AE1-E925-E067-8621D07FF556}"/>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5DD89C7-2D27-8033-EFA2-2F46B218B318}"/>
              </a:ext>
            </a:extLst>
          </p:cNvPr>
          <p:cNvSpPr/>
          <p:nvPr/>
        </p:nvSpPr>
        <p:spPr>
          <a:xfrm>
            <a:off x="0" y="-1"/>
            <a:ext cx="2339976" cy="2339976"/>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tx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Door elektriciteit verantwoordelijker en efficiënter te gebruiken, kan het verbruik worden verminderd. Bijv. door niet gebruikte lampen en apparaten uit te schakelen, of door efficiënte verlichting en apparatuur te installeren</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bg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2" name="Rectangle: Rounded Corners 1">
            <a:extLst>
              <a:ext uri="{FF2B5EF4-FFF2-40B4-BE49-F238E27FC236}">
                <a16:creationId xmlns:a16="http://schemas.microsoft.com/office/drawing/2014/main" id="{F0757246-B979-80C8-39AE-19C62A26039A}"/>
              </a:ext>
            </a:extLst>
          </p:cNvPr>
          <p:cNvSpPr/>
          <p:nvPr/>
        </p:nvSpPr>
        <p:spPr>
          <a:xfrm>
            <a:off x="0" y="2066498"/>
            <a:ext cx="2339976" cy="251128"/>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12" name="Rectangle 32">
            <a:extLst>
              <a:ext uri="{FF2B5EF4-FFF2-40B4-BE49-F238E27FC236}">
                <a16:creationId xmlns:a16="http://schemas.microsoft.com/office/drawing/2014/main" id="{FBE2D597-0FDE-BE91-FC68-99240F0A7EBC}"/>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13" name="Picture 12" descr="A puzzle with different colored pieces&#10;&#10;Description automatically generated">
            <a:extLst>
              <a:ext uri="{FF2B5EF4-FFF2-40B4-BE49-F238E27FC236}">
                <a16:creationId xmlns:a16="http://schemas.microsoft.com/office/drawing/2014/main" id="{4741B800-241B-AEC9-464C-CF4CA049D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14" name="TextBox 27">
            <a:extLst>
              <a:ext uri="{FF2B5EF4-FFF2-40B4-BE49-F238E27FC236}">
                <a16:creationId xmlns:a16="http://schemas.microsoft.com/office/drawing/2014/main" id="{46501ED3-888D-F208-7C1B-B00C2C3E14A0}"/>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pic>
        <p:nvPicPr>
          <p:cNvPr id="5" name="Graphic 4" descr="Close">
            <a:extLst>
              <a:ext uri="{FF2B5EF4-FFF2-40B4-BE49-F238E27FC236}">
                <a16:creationId xmlns:a16="http://schemas.microsoft.com/office/drawing/2014/main" id="{9DF98A3B-2F9C-161E-E089-CCAED7AED4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138" y="2069388"/>
            <a:ext cx="246427" cy="246427"/>
          </a:xfrm>
          <a:prstGeom prst="rect">
            <a:avLst/>
          </a:prstGeom>
        </p:spPr>
      </p:pic>
      <p:pic>
        <p:nvPicPr>
          <p:cNvPr id="3" name="Graphic 2" descr="Duim omhoog met effen opvulling">
            <a:extLst>
              <a:ext uri="{FF2B5EF4-FFF2-40B4-BE49-F238E27FC236}">
                <a16:creationId xmlns:a16="http://schemas.microsoft.com/office/drawing/2014/main" id="{E570F934-1AF3-174E-142E-8ADB0E3C09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33" y="1522419"/>
            <a:ext cx="197644" cy="197644"/>
          </a:xfrm>
          <a:prstGeom prst="rect">
            <a:avLst/>
          </a:prstGeom>
        </p:spPr>
      </p:pic>
      <p:sp>
        <p:nvSpPr>
          <p:cNvPr id="4" name="Tekstvak 21">
            <a:extLst>
              <a:ext uri="{FF2B5EF4-FFF2-40B4-BE49-F238E27FC236}">
                <a16:creationId xmlns:a16="http://schemas.microsoft.com/office/drawing/2014/main" id="{8EDD4A72-AD24-F29D-1D5F-EC0C73F7C6F9}"/>
              </a:ext>
            </a:extLst>
          </p:cNvPr>
          <p:cNvSpPr txBox="1"/>
          <p:nvPr/>
        </p:nvSpPr>
        <p:spPr>
          <a:xfrm>
            <a:off x="632030" y="1498766"/>
            <a:ext cx="1629729" cy="261610"/>
          </a:xfrm>
          <a:prstGeom prst="rect">
            <a:avLst/>
          </a:prstGeom>
          <a:noFill/>
        </p:spPr>
        <p:txBody>
          <a:bodyPr wrap="square">
            <a:spAutoFit/>
          </a:bodyPr>
          <a:lstStyle/>
          <a:p>
            <a:r>
              <a:rPr lang="nl-NL" sz="1100" b="1" noProof="0" dirty="0">
                <a:solidFill>
                  <a:schemeClr val="bg1"/>
                </a:solidFill>
              </a:rPr>
              <a:t>Gereduceerd met 10%</a:t>
            </a:r>
          </a:p>
        </p:txBody>
      </p:sp>
      <p:pic>
        <p:nvPicPr>
          <p:cNvPr id="10" name="Graphic 9" descr="Voetbaldoel met effen opvulling">
            <a:extLst>
              <a:ext uri="{FF2B5EF4-FFF2-40B4-BE49-F238E27FC236}">
                <a16:creationId xmlns:a16="http://schemas.microsoft.com/office/drawing/2014/main" id="{CEA5E909-397F-04B3-38AB-7A378335DF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9272" y="1470421"/>
            <a:ext cx="336847" cy="336847"/>
          </a:xfrm>
          <a:prstGeom prst="rect">
            <a:avLst/>
          </a:prstGeom>
        </p:spPr>
      </p:pic>
    </p:spTree>
    <p:extLst>
      <p:ext uri="{BB962C8B-B14F-4D97-AF65-F5344CB8AC3E}">
        <p14:creationId xmlns:p14="http://schemas.microsoft.com/office/powerpoint/2010/main" val="73192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29BDA-55FA-AD76-BC8F-0A89122A998A}"/>
            </a:ext>
          </a:extLst>
        </p:cNvPr>
        <p:cNvGrpSpPr/>
        <p:nvPr/>
      </p:nvGrpSpPr>
      <p:grpSpPr>
        <a:xfrm>
          <a:off x="0" y="0"/>
          <a:ext cx="0" cy="0"/>
          <a:chOff x="0" y="0"/>
          <a:chExt cx="0" cy="0"/>
        </a:xfrm>
      </p:grpSpPr>
      <p:pic>
        <p:nvPicPr>
          <p:cNvPr id="9218" name="Picture 2" descr="Blue and Gray Concrete House With Attic during Twilight · Free Stock Photo">
            <a:extLst>
              <a:ext uri="{FF2B5EF4-FFF2-40B4-BE49-F238E27FC236}">
                <a16:creationId xmlns:a16="http://schemas.microsoft.com/office/drawing/2014/main" id="{950D5E3A-EF2E-D009-A7C3-9901EE9DD4F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4918" r="17317"/>
          <a:stretch/>
        </p:blipFill>
        <p:spPr bwMode="auto">
          <a:xfrm>
            <a:off x="0" y="-1678"/>
            <a:ext cx="2339976" cy="2341653"/>
          </a:xfrm>
          <a:prstGeom prst="rect">
            <a:avLst/>
          </a:prstGeom>
          <a:noFill/>
          <a:extLst>
            <a:ext uri="{909E8E84-426E-40DD-AFC4-6F175D3DCCD1}">
              <a14:hiddenFill xmlns:a14="http://schemas.microsoft.com/office/drawing/2010/main">
                <a:solidFill>
                  <a:srgbClr val="FFFFFF"/>
                </a:solidFill>
              </a14:hiddenFill>
            </a:ext>
          </a:extLst>
        </p:spPr>
      </p:pic>
      <p:sp>
        <p:nvSpPr>
          <p:cNvPr id="6" name="Arrow: Pentagon 5">
            <a:extLst>
              <a:ext uri="{FF2B5EF4-FFF2-40B4-BE49-F238E27FC236}">
                <a16:creationId xmlns:a16="http://schemas.microsoft.com/office/drawing/2014/main" id="{605AC48B-178B-2201-5C19-30FC632B601F}"/>
              </a:ext>
            </a:extLst>
          </p:cNvPr>
          <p:cNvSpPr/>
          <p:nvPr/>
        </p:nvSpPr>
        <p:spPr>
          <a:xfrm>
            <a:off x="47510" y="1633504"/>
            <a:ext cx="1838759" cy="292319"/>
          </a:xfrm>
          <a:prstGeom prst="homePlate">
            <a:avLst/>
          </a:prstGeom>
          <a:solidFill>
            <a:srgbClr val="9D050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D</a:t>
            </a:r>
          </a:p>
        </p:txBody>
      </p:sp>
      <p:sp>
        <p:nvSpPr>
          <p:cNvPr id="7" name="Arrow: Pentagon 6">
            <a:extLst>
              <a:ext uri="{FF2B5EF4-FFF2-40B4-BE49-F238E27FC236}">
                <a16:creationId xmlns:a16="http://schemas.microsoft.com/office/drawing/2014/main" id="{B3E0C244-E794-B668-CA0B-1EB6E3793561}"/>
              </a:ext>
            </a:extLst>
          </p:cNvPr>
          <p:cNvSpPr/>
          <p:nvPr/>
        </p:nvSpPr>
        <p:spPr>
          <a:xfrm>
            <a:off x="47510" y="1313378"/>
            <a:ext cx="1482629" cy="292319"/>
          </a:xfrm>
          <a:prstGeom prst="homePlate">
            <a:avLst/>
          </a:prstGeom>
          <a:solidFill>
            <a:srgbClr val="DDA729">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a:t>
            </a:r>
          </a:p>
        </p:txBody>
      </p:sp>
      <p:sp>
        <p:nvSpPr>
          <p:cNvPr id="8" name="Arrow: Pentagon 7">
            <a:extLst>
              <a:ext uri="{FF2B5EF4-FFF2-40B4-BE49-F238E27FC236}">
                <a16:creationId xmlns:a16="http://schemas.microsoft.com/office/drawing/2014/main" id="{F37EFCD8-82D5-94B0-804E-C134C9ADF0AE}"/>
              </a:ext>
            </a:extLst>
          </p:cNvPr>
          <p:cNvSpPr/>
          <p:nvPr/>
        </p:nvSpPr>
        <p:spPr>
          <a:xfrm>
            <a:off x="47509" y="1005951"/>
            <a:ext cx="1112575" cy="292319"/>
          </a:xfrm>
          <a:prstGeom prst="homePlate">
            <a:avLst/>
          </a:prstGeom>
          <a:solidFill>
            <a:srgbClr val="BBD7A2">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B</a:t>
            </a:r>
          </a:p>
        </p:txBody>
      </p:sp>
      <p:sp>
        <p:nvSpPr>
          <p:cNvPr id="9" name="Arrow: Pentagon 8">
            <a:extLst>
              <a:ext uri="{FF2B5EF4-FFF2-40B4-BE49-F238E27FC236}">
                <a16:creationId xmlns:a16="http://schemas.microsoft.com/office/drawing/2014/main" id="{690B67B5-0D68-0CC0-3661-97AAA1EC3E5A}"/>
              </a:ext>
            </a:extLst>
          </p:cNvPr>
          <p:cNvSpPr/>
          <p:nvPr/>
        </p:nvSpPr>
        <p:spPr>
          <a:xfrm>
            <a:off x="46927" y="690508"/>
            <a:ext cx="761317" cy="292319"/>
          </a:xfrm>
          <a:prstGeom prst="homePlate">
            <a:avLst/>
          </a:prstGeom>
          <a:solidFill>
            <a:srgbClr val="49A07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A</a:t>
            </a:r>
          </a:p>
        </p:txBody>
      </p:sp>
      <p:sp>
        <p:nvSpPr>
          <p:cNvPr id="2" name="Rectangle 1">
            <a:extLst>
              <a:ext uri="{FF2B5EF4-FFF2-40B4-BE49-F238E27FC236}">
                <a16:creationId xmlns:a16="http://schemas.microsoft.com/office/drawing/2014/main" id="{1E2185BC-B855-DC10-C8BA-1CC605812AF7}"/>
              </a:ext>
            </a:extLst>
          </p:cNvPr>
          <p:cNvSpPr/>
          <p:nvPr/>
        </p:nvSpPr>
        <p:spPr>
          <a:xfrm>
            <a:off x="1365542" y="1176985"/>
            <a:ext cx="918106" cy="98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00" dirty="0">
                <a:solidFill>
                  <a:schemeClr val="tx1"/>
                </a:solidFill>
              </a:rPr>
              <a:t>Info: Milieu Centraal</a:t>
            </a:r>
          </a:p>
        </p:txBody>
      </p:sp>
      <p:pic>
        <p:nvPicPr>
          <p:cNvPr id="18" name="Picture 17">
            <a:extLst>
              <a:ext uri="{FF2B5EF4-FFF2-40B4-BE49-F238E27FC236}">
                <a16:creationId xmlns:a16="http://schemas.microsoft.com/office/drawing/2014/main" id="{32BB5DBB-4E19-AC76-93D4-142AFA74A285}"/>
              </a:ext>
            </a:extLst>
          </p:cNvPr>
          <p:cNvPicPr>
            <a:picLocks noChangeAspect="1"/>
          </p:cNvPicPr>
          <p:nvPr/>
        </p:nvPicPr>
        <p:blipFill>
          <a:blip r:embed="rId3"/>
          <a:stretch>
            <a:fillRect/>
          </a:stretch>
        </p:blipFill>
        <p:spPr>
          <a:xfrm>
            <a:off x="1366653" y="250840"/>
            <a:ext cx="917202" cy="917202"/>
          </a:xfrm>
          <a:prstGeom prst="rect">
            <a:avLst/>
          </a:prstGeom>
        </p:spPr>
      </p:pic>
      <p:pic>
        <p:nvPicPr>
          <p:cNvPr id="3" name="Graphic 2" descr="Warning with solid fill">
            <a:extLst>
              <a:ext uri="{FF2B5EF4-FFF2-40B4-BE49-F238E27FC236}">
                <a16:creationId xmlns:a16="http://schemas.microsoft.com/office/drawing/2014/main" id="{8F6FF531-769F-F541-C530-975277C2B2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221" y="255410"/>
            <a:ext cx="216693" cy="216693"/>
          </a:xfrm>
          <a:prstGeom prst="rect">
            <a:avLst/>
          </a:prstGeom>
        </p:spPr>
      </p:pic>
      <p:sp>
        <p:nvSpPr>
          <p:cNvPr id="10" name="Rectangle: Rounded Corners 9">
            <a:extLst>
              <a:ext uri="{FF2B5EF4-FFF2-40B4-BE49-F238E27FC236}">
                <a16:creationId xmlns:a16="http://schemas.microsoft.com/office/drawing/2014/main" id="{D5CD87A6-B83E-975D-ADC1-D14A17413CFF}"/>
              </a:ext>
            </a:extLst>
          </p:cNvPr>
          <p:cNvSpPr/>
          <p:nvPr/>
        </p:nvSpPr>
        <p:spPr>
          <a:xfrm>
            <a:off x="0" y="0"/>
            <a:ext cx="2339976" cy="252000"/>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solidFill>
                  <a:schemeClr val="tx1"/>
                </a:solidFill>
              </a:rPr>
              <a:t>STROOM BESPARING - II</a:t>
            </a:r>
          </a:p>
        </p:txBody>
      </p:sp>
      <p:sp>
        <p:nvSpPr>
          <p:cNvPr id="12" name="Arrow: Pentagon 11">
            <a:extLst>
              <a:ext uri="{FF2B5EF4-FFF2-40B4-BE49-F238E27FC236}">
                <a16:creationId xmlns:a16="http://schemas.microsoft.com/office/drawing/2014/main" id="{6745ECEE-2498-5C38-C290-70B630A07A22}"/>
              </a:ext>
            </a:extLst>
          </p:cNvPr>
          <p:cNvSpPr/>
          <p:nvPr/>
        </p:nvSpPr>
        <p:spPr>
          <a:xfrm flipH="1">
            <a:off x="855171" y="681219"/>
            <a:ext cx="392330" cy="292319"/>
          </a:xfrm>
          <a:prstGeom prst="homePlate">
            <a:avLst/>
          </a:prstGeom>
          <a:solidFill>
            <a:schemeClr val="tx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t>A</a:t>
            </a:r>
          </a:p>
        </p:txBody>
      </p:sp>
      <p:grpSp>
        <p:nvGrpSpPr>
          <p:cNvPr id="4" name="Group 3">
            <a:extLst>
              <a:ext uri="{FF2B5EF4-FFF2-40B4-BE49-F238E27FC236}">
                <a16:creationId xmlns:a16="http://schemas.microsoft.com/office/drawing/2014/main" id="{BFE019CC-8E27-3FDC-FB35-46CE4E014EFD}"/>
              </a:ext>
            </a:extLst>
          </p:cNvPr>
          <p:cNvGrpSpPr/>
          <p:nvPr/>
        </p:nvGrpSpPr>
        <p:grpSpPr>
          <a:xfrm>
            <a:off x="1190" y="2146621"/>
            <a:ext cx="2342357" cy="193354"/>
            <a:chOff x="1190" y="2146621"/>
            <a:chExt cx="2342357" cy="193354"/>
          </a:xfrm>
        </p:grpSpPr>
        <p:sp>
          <p:nvSpPr>
            <p:cNvPr id="11" name="Rectangle: Rounded Corners 10">
              <a:extLst>
                <a:ext uri="{FF2B5EF4-FFF2-40B4-BE49-F238E27FC236}">
                  <a16:creationId xmlns:a16="http://schemas.microsoft.com/office/drawing/2014/main" id="{21988345-06A8-2629-B713-11F0464477B8}"/>
                </a:ext>
              </a:extLst>
            </p:cNvPr>
            <p:cNvSpPr/>
            <p:nvPr/>
          </p:nvSpPr>
          <p:spPr>
            <a:xfrm>
              <a:off x="1190" y="2159975"/>
              <a:ext cx="2342357" cy="180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3" name="Picture 12" descr="A puzzle with different colored pieces&#10;&#10;Description automatically generated">
              <a:extLst>
                <a:ext uri="{FF2B5EF4-FFF2-40B4-BE49-F238E27FC236}">
                  <a16:creationId xmlns:a16="http://schemas.microsoft.com/office/drawing/2014/main" id="{524ABAE1-58B0-4CBA-A4FA-6B06C3BE5A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4" name="TextBox 27">
              <a:extLst>
                <a:ext uri="{FF2B5EF4-FFF2-40B4-BE49-F238E27FC236}">
                  <a16:creationId xmlns:a16="http://schemas.microsoft.com/office/drawing/2014/main" id="{D76AF429-FC8C-E934-AA49-FA369929CA4E}"/>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5" name="Picture 14">
              <a:extLst>
                <a:ext uri="{FF2B5EF4-FFF2-40B4-BE49-F238E27FC236}">
                  <a16:creationId xmlns:a16="http://schemas.microsoft.com/office/drawing/2014/main" id="{9A9E76C0-321C-4783-D77B-C4E30C4971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B489AE0D-C569-6815-CCE2-99A8122FE5B7}"/>
              </a:ext>
            </a:extLst>
          </p:cNvPr>
          <p:cNvSpPr txBox="1"/>
          <p:nvPr/>
        </p:nvSpPr>
        <p:spPr>
          <a:xfrm>
            <a:off x="255229" y="2149115"/>
            <a:ext cx="1207294" cy="184666"/>
          </a:xfrm>
          <a:prstGeom prst="rect">
            <a:avLst/>
          </a:prstGeom>
          <a:noFill/>
        </p:spPr>
        <p:txBody>
          <a:bodyPr wrap="square">
            <a:spAutoFit/>
          </a:bodyPr>
          <a:lstStyle/>
          <a:p>
            <a:r>
              <a:rPr lang="en-US" sz="600" dirty="0">
                <a:solidFill>
                  <a:schemeClr val="bg1"/>
                </a:solidFill>
              </a:rPr>
              <a:t>https://www.pexels.com/</a:t>
            </a:r>
          </a:p>
        </p:txBody>
      </p:sp>
    </p:spTree>
    <p:extLst>
      <p:ext uri="{BB962C8B-B14F-4D97-AF65-F5344CB8AC3E}">
        <p14:creationId xmlns:p14="http://schemas.microsoft.com/office/powerpoint/2010/main" val="132571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47339-9E74-3397-6738-66DFE71EF49C}"/>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DCBBCEA-FFBE-482D-9DBC-A2BBF197C55F}"/>
              </a:ext>
            </a:extLst>
          </p:cNvPr>
          <p:cNvSpPr/>
          <p:nvPr/>
        </p:nvSpPr>
        <p:spPr>
          <a:xfrm>
            <a:off x="0" y="-1"/>
            <a:ext cx="2339976" cy="2339976"/>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Elektriciteit kan rechtstreeks uit de zon worden gewonnen door gebruik te maken van zonnepanelen, geplaatst in velden, bermen of op grote daken, ook wel zonneparken genoemd. De grootte kan variëren van enkele tot honderden hectares</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tx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2" name="Rectangle: Rounded Corners 1">
            <a:extLst>
              <a:ext uri="{FF2B5EF4-FFF2-40B4-BE49-F238E27FC236}">
                <a16:creationId xmlns:a16="http://schemas.microsoft.com/office/drawing/2014/main" id="{1A2703A3-5F52-A503-3006-B4ADC00F7C16}"/>
              </a:ext>
            </a:extLst>
          </p:cNvPr>
          <p:cNvSpPr/>
          <p:nvPr/>
        </p:nvSpPr>
        <p:spPr>
          <a:xfrm>
            <a:off x="0" y="2066498"/>
            <a:ext cx="2339976" cy="251128"/>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12" name="Rectangle 32">
            <a:extLst>
              <a:ext uri="{FF2B5EF4-FFF2-40B4-BE49-F238E27FC236}">
                <a16:creationId xmlns:a16="http://schemas.microsoft.com/office/drawing/2014/main" id="{C52FB431-B699-01AD-1D34-396431216C44}"/>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13" name="Picture 12" descr="A puzzle with different colored pieces&#10;&#10;Description automatically generated">
            <a:extLst>
              <a:ext uri="{FF2B5EF4-FFF2-40B4-BE49-F238E27FC236}">
                <a16:creationId xmlns:a16="http://schemas.microsoft.com/office/drawing/2014/main" id="{09E596AE-571B-83A5-16E9-BB493B49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14" name="TextBox 27">
            <a:extLst>
              <a:ext uri="{FF2B5EF4-FFF2-40B4-BE49-F238E27FC236}">
                <a16:creationId xmlns:a16="http://schemas.microsoft.com/office/drawing/2014/main" id="{08BD537E-0C0D-0891-E29F-034C07F21D8F}"/>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spTree>
    <p:extLst>
      <p:ext uri="{BB962C8B-B14F-4D97-AF65-F5344CB8AC3E}">
        <p14:creationId xmlns:p14="http://schemas.microsoft.com/office/powerpoint/2010/main" val="196868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58638-C0C4-0573-F4D6-4371ED678E78}"/>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74E5123-91BD-409B-C8DF-EF625C24423C}"/>
              </a:ext>
            </a:extLst>
          </p:cNvPr>
          <p:cNvSpPr/>
          <p:nvPr/>
        </p:nvSpPr>
        <p:spPr>
          <a:xfrm>
            <a:off x="0" y="-1"/>
            <a:ext cx="2339976" cy="2339976"/>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Door elektriciteit verantwoordelijker en efficiënter te gebruiken, kan het verbruik worden verminderd. Bijv. door niet gebruikte lampen en apparaten uit te schakelen, of door efficiënte verlichting en apparatuur te installeren</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bg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2" name="Rectangle: Rounded Corners 1">
            <a:extLst>
              <a:ext uri="{FF2B5EF4-FFF2-40B4-BE49-F238E27FC236}">
                <a16:creationId xmlns:a16="http://schemas.microsoft.com/office/drawing/2014/main" id="{F2787050-2707-20BC-EB06-15C6EB576429}"/>
              </a:ext>
            </a:extLst>
          </p:cNvPr>
          <p:cNvSpPr/>
          <p:nvPr/>
        </p:nvSpPr>
        <p:spPr>
          <a:xfrm>
            <a:off x="0" y="2066498"/>
            <a:ext cx="2339976" cy="251128"/>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12" name="Rectangle 32">
            <a:extLst>
              <a:ext uri="{FF2B5EF4-FFF2-40B4-BE49-F238E27FC236}">
                <a16:creationId xmlns:a16="http://schemas.microsoft.com/office/drawing/2014/main" id="{B5BDE410-A33D-8B6C-6C43-4FE0A8E05BAE}"/>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13" name="Picture 12" descr="A puzzle with different colored pieces&#10;&#10;Description automatically generated">
            <a:extLst>
              <a:ext uri="{FF2B5EF4-FFF2-40B4-BE49-F238E27FC236}">
                <a16:creationId xmlns:a16="http://schemas.microsoft.com/office/drawing/2014/main" id="{31BA927B-22F2-B2C0-4D2E-A95C15450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14" name="TextBox 27">
            <a:extLst>
              <a:ext uri="{FF2B5EF4-FFF2-40B4-BE49-F238E27FC236}">
                <a16:creationId xmlns:a16="http://schemas.microsoft.com/office/drawing/2014/main" id="{70971334-91CF-34CB-797B-6E131C814D7C}"/>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pic>
        <p:nvPicPr>
          <p:cNvPr id="5" name="Graphic 4" descr="Close">
            <a:extLst>
              <a:ext uri="{FF2B5EF4-FFF2-40B4-BE49-F238E27FC236}">
                <a16:creationId xmlns:a16="http://schemas.microsoft.com/office/drawing/2014/main" id="{C517076F-C360-3448-2CF9-713B5BB37A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138" y="2069388"/>
            <a:ext cx="246427" cy="246427"/>
          </a:xfrm>
          <a:prstGeom prst="rect">
            <a:avLst/>
          </a:prstGeom>
        </p:spPr>
      </p:pic>
      <p:pic>
        <p:nvPicPr>
          <p:cNvPr id="6" name="Graphic 5" descr="Duim omhoog met effen opvulling">
            <a:extLst>
              <a:ext uri="{FF2B5EF4-FFF2-40B4-BE49-F238E27FC236}">
                <a16:creationId xmlns:a16="http://schemas.microsoft.com/office/drawing/2014/main" id="{8413B584-ADC7-ED50-78B3-9F6CE2A857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33" y="1522419"/>
            <a:ext cx="197644" cy="197644"/>
          </a:xfrm>
          <a:prstGeom prst="rect">
            <a:avLst/>
          </a:prstGeom>
        </p:spPr>
      </p:pic>
      <p:sp>
        <p:nvSpPr>
          <p:cNvPr id="7" name="Tekstvak 21">
            <a:extLst>
              <a:ext uri="{FF2B5EF4-FFF2-40B4-BE49-F238E27FC236}">
                <a16:creationId xmlns:a16="http://schemas.microsoft.com/office/drawing/2014/main" id="{7238321F-269A-521E-2764-24707DE0D551}"/>
              </a:ext>
            </a:extLst>
          </p:cNvPr>
          <p:cNvSpPr txBox="1"/>
          <p:nvPr/>
        </p:nvSpPr>
        <p:spPr>
          <a:xfrm>
            <a:off x="632030" y="1498766"/>
            <a:ext cx="1629729" cy="261610"/>
          </a:xfrm>
          <a:prstGeom prst="rect">
            <a:avLst/>
          </a:prstGeom>
          <a:noFill/>
        </p:spPr>
        <p:txBody>
          <a:bodyPr wrap="square">
            <a:spAutoFit/>
          </a:bodyPr>
          <a:lstStyle/>
          <a:p>
            <a:r>
              <a:rPr lang="nl-NL" sz="1100" b="1" noProof="0" dirty="0">
                <a:solidFill>
                  <a:schemeClr val="bg1"/>
                </a:solidFill>
              </a:rPr>
              <a:t>Gereduceerd met 10%</a:t>
            </a:r>
          </a:p>
        </p:txBody>
      </p:sp>
      <p:pic>
        <p:nvPicPr>
          <p:cNvPr id="9" name="Graphic 8" descr="Voetbaldoel met effen opvulling">
            <a:extLst>
              <a:ext uri="{FF2B5EF4-FFF2-40B4-BE49-F238E27FC236}">
                <a16:creationId xmlns:a16="http://schemas.microsoft.com/office/drawing/2014/main" id="{73169F4C-F5C9-4DF9-DEB4-65A2D2D20C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9272" y="1470421"/>
            <a:ext cx="336847" cy="336847"/>
          </a:xfrm>
          <a:prstGeom prst="rect">
            <a:avLst/>
          </a:prstGeom>
        </p:spPr>
      </p:pic>
    </p:spTree>
    <p:extLst>
      <p:ext uri="{BB962C8B-B14F-4D97-AF65-F5344CB8AC3E}">
        <p14:creationId xmlns:p14="http://schemas.microsoft.com/office/powerpoint/2010/main" val="321994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uclear Power Plant Images | Free Photos, PNG Stickers, Wallpapers &amp;  Backgrounds - rawpixel">
            <a:extLst>
              <a:ext uri="{FF2B5EF4-FFF2-40B4-BE49-F238E27FC236}">
                <a16:creationId xmlns:a16="http://schemas.microsoft.com/office/drawing/2014/main" id="{FDAA33F7-1BD5-4E5A-37FD-8D8D767CFD85}"/>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33142"/>
          <a:stretch/>
        </p:blipFill>
        <p:spPr bwMode="auto">
          <a:xfrm>
            <a:off x="0" y="-1"/>
            <a:ext cx="2339976" cy="2339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8E8D99F-3C8E-E9D2-4F83-E196C14F3B94}"/>
              </a:ext>
            </a:extLst>
          </p:cNvPr>
          <p:cNvSpPr/>
          <p:nvPr/>
        </p:nvSpPr>
        <p:spPr>
          <a:xfrm>
            <a:off x="1359080" y="1169518"/>
            <a:ext cx="918106" cy="98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00" dirty="0">
                <a:solidFill>
                  <a:schemeClr val="tx1"/>
                </a:solidFill>
              </a:rPr>
              <a:t>Info: Milieu Centraal</a:t>
            </a:r>
          </a:p>
        </p:txBody>
      </p:sp>
      <p:pic>
        <p:nvPicPr>
          <p:cNvPr id="14" name="Picture 13">
            <a:extLst>
              <a:ext uri="{FF2B5EF4-FFF2-40B4-BE49-F238E27FC236}">
                <a16:creationId xmlns:a16="http://schemas.microsoft.com/office/drawing/2014/main" id="{9D896102-78BA-B74F-730F-DFFF1A7B9B3C}"/>
              </a:ext>
            </a:extLst>
          </p:cNvPr>
          <p:cNvPicPr>
            <a:picLocks noChangeAspect="1"/>
          </p:cNvPicPr>
          <p:nvPr/>
        </p:nvPicPr>
        <p:blipFill>
          <a:blip r:embed="rId3"/>
          <a:stretch>
            <a:fillRect/>
          </a:stretch>
        </p:blipFill>
        <p:spPr>
          <a:xfrm>
            <a:off x="1359080" y="246511"/>
            <a:ext cx="918106" cy="915777"/>
          </a:xfrm>
          <a:prstGeom prst="rect">
            <a:avLst/>
          </a:prstGeom>
        </p:spPr>
      </p:pic>
      <p:sp>
        <p:nvSpPr>
          <p:cNvPr id="7" name="Rectangle: Rounded Corners 6">
            <a:extLst>
              <a:ext uri="{FF2B5EF4-FFF2-40B4-BE49-F238E27FC236}">
                <a16:creationId xmlns:a16="http://schemas.microsoft.com/office/drawing/2014/main" id="{B398F2A4-4754-BF0A-3C90-B88739337EEA}"/>
              </a:ext>
            </a:extLst>
          </p:cNvPr>
          <p:cNvSpPr/>
          <p:nvPr/>
        </p:nvSpPr>
        <p:spPr>
          <a:xfrm>
            <a:off x="0" y="0"/>
            <a:ext cx="2339976" cy="252000"/>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solidFill>
                  <a:schemeClr val="tx1"/>
                </a:solidFill>
              </a:rPr>
              <a:t>KERNCENTRALE</a:t>
            </a:r>
          </a:p>
        </p:txBody>
      </p:sp>
      <p:grpSp>
        <p:nvGrpSpPr>
          <p:cNvPr id="5" name="Group 4">
            <a:extLst>
              <a:ext uri="{FF2B5EF4-FFF2-40B4-BE49-F238E27FC236}">
                <a16:creationId xmlns:a16="http://schemas.microsoft.com/office/drawing/2014/main" id="{62F32A88-FC65-D3F6-2BD2-4CDE2582DD37}"/>
              </a:ext>
            </a:extLst>
          </p:cNvPr>
          <p:cNvGrpSpPr/>
          <p:nvPr/>
        </p:nvGrpSpPr>
        <p:grpSpPr>
          <a:xfrm>
            <a:off x="1190" y="2146621"/>
            <a:ext cx="2342357" cy="193354"/>
            <a:chOff x="1190" y="2146621"/>
            <a:chExt cx="2342357" cy="193354"/>
          </a:xfrm>
        </p:grpSpPr>
        <p:sp>
          <p:nvSpPr>
            <p:cNvPr id="8" name="Rectangle: Rounded Corners 7">
              <a:extLst>
                <a:ext uri="{FF2B5EF4-FFF2-40B4-BE49-F238E27FC236}">
                  <a16:creationId xmlns:a16="http://schemas.microsoft.com/office/drawing/2014/main" id="{EAE6A847-6A26-E199-14D8-C66970FE2CB4}"/>
                </a:ext>
              </a:extLst>
            </p:cNvPr>
            <p:cNvSpPr/>
            <p:nvPr/>
          </p:nvSpPr>
          <p:spPr>
            <a:xfrm>
              <a:off x="1190" y="2159975"/>
              <a:ext cx="2342357" cy="180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9" name="Picture 8" descr="A puzzle with different colored pieces&#10;&#10;Description automatically generated">
              <a:extLst>
                <a:ext uri="{FF2B5EF4-FFF2-40B4-BE49-F238E27FC236}">
                  <a16:creationId xmlns:a16="http://schemas.microsoft.com/office/drawing/2014/main" id="{8F7AC19D-F032-5B97-A5E2-69E69DFBC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0" name="TextBox 27">
              <a:extLst>
                <a:ext uri="{FF2B5EF4-FFF2-40B4-BE49-F238E27FC236}">
                  <a16:creationId xmlns:a16="http://schemas.microsoft.com/office/drawing/2014/main" id="{8978B33E-E3A5-C933-6B23-A5ABC0412B80}"/>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1" name="Picture 10">
              <a:extLst>
                <a:ext uri="{FF2B5EF4-FFF2-40B4-BE49-F238E27FC236}">
                  <a16:creationId xmlns:a16="http://schemas.microsoft.com/office/drawing/2014/main" id="{110D4CAD-D2B2-B1CE-9A90-FCC7924B9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E4B2812E-E559-687C-7F6B-C17372771631}"/>
              </a:ext>
            </a:extLst>
          </p:cNvPr>
          <p:cNvSpPr txBox="1"/>
          <p:nvPr/>
        </p:nvSpPr>
        <p:spPr>
          <a:xfrm>
            <a:off x="258628" y="2150706"/>
            <a:ext cx="1207294" cy="184666"/>
          </a:xfrm>
          <a:prstGeom prst="rect">
            <a:avLst/>
          </a:prstGeom>
          <a:noFill/>
        </p:spPr>
        <p:txBody>
          <a:bodyPr wrap="square">
            <a:spAutoFit/>
          </a:bodyPr>
          <a:lstStyle/>
          <a:p>
            <a:r>
              <a:rPr lang="en-US" sz="600" dirty="0">
                <a:solidFill>
                  <a:schemeClr val="bg1"/>
                </a:solidFill>
              </a:rPr>
              <a:t>https://www.rawpixel.com/</a:t>
            </a:r>
          </a:p>
        </p:txBody>
      </p:sp>
      <p:pic>
        <p:nvPicPr>
          <p:cNvPr id="2" name="Graphic 1" descr="Warning with solid fill">
            <a:extLst>
              <a:ext uri="{FF2B5EF4-FFF2-40B4-BE49-F238E27FC236}">
                <a16:creationId xmlns:a16="http://schemas.microsoft.com/office/drawing/2014/main" id="{FF5F527D-DAE8-E5AE-B7F3-3CEFF678B6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221" y="255410"/>
            <a:ext cx="216693" cy="216693"/>
          </a:xfrm>
          <a:prstGeom prst="rect">
            <a:avLst/>
          </a:prstGeom>
        </p:spPr>
      </p:pic>
    </p:spTree>
    <p:extLst>
      <p:ext uri="{BB962C8B-B14F-4D97-AF65-F5344CB8AC3E}">
        <p14:creationId xmlns:p14="http://schemas.microsoft.com/office/powerpoint/2010/main" val="3498227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B3BD6-A20A-7D8C-8945-9A8F6D190378}"/>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8F77303-EB00-E9EA-8114-E9521052C128}"/>
              </a:ext>
            </a:extLst>
          </p:cNvPr>
          <p:cNvSpPr/>
          <p:nvPr/>
        </p:nvSpPr>
        <p:spPr>
          <a:xfrm>
            <a:off x="0" y="-1"/>
            <a:ext cx="2339976" cy="2339976"/>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a:t>
            </a:r>
            <a:r>
              <a:rPr lang="nl-NL" sz="1000" b="1" dirty="0">
                <a:solidFill>
                  <a:schemeClr val="bg1"/>
                </a:solidFill>
              </a:rPr>
              <a:t> </a:t>
            </a:r>
            <a:r>
              <a:rPr lang="nl-NL" sz="1000" b="0" i="0" dirty="0">
                <a:solidFill>
                  <a:schemeClr val="bg1"/>
                </a:solidFill>
                <a:effectLst/>
                <a:latin typeface="Segoe UI" panose="020B0502040204020203" pitchFamily="34" charset="0"/>
              </a:rPr>
              <a:t>Kerncentrales kunnen grote hoeveelheden energie produceren in de vorm van stroom of warmte (industriële restwarmte) met minimale emissies vanuit de centrale zelf. Echter, de centrale heeft grote hoeveelheden koeling nodig om goed te kunnen functioneren.</a:t>
            </a:r>
            <a:endParaRPr lang="en-GB" sz="1000" dirty="0">
              <a:solidFill>
                <a:schemeClr val="bg1"/>
              </a:solidFill>
            </a:endParaRPr>
          </a:p>
          <a:p>
            <a:endParaRPr lang="nl-NL" sz="500" dirty="0">
              <a:solidFill>
                <a:schemeClr val="tx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2" name="Rectangle: Rounded Corners 1">
            <a:extLst>
              <a:ext uri="{FF2B5EF4-FFF2-40B4-BE49-F238E27FC236}">
                <a16:creationId xmlns:a16="http://schemas.microsoft.com/office/drawing/2014/main" id="{1B595C61-E7EE-166A-293C-3E3C9FDE92C7}"/>
              </a:ext>
            </a:extLst>
          </p:cNvPr>
          <p:cNvSpPr/>
          <p:nvPr/>
        </p:nvSpPr>
        <p:spPr>
          <a:xfrm>
            <a:off x="0" y="2066498"/>
            <a:ext cx="2339976" cy="251128"/>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12" name="Rectangle 32">
            <a:extLst>
              <a:ext uri="{FF2B5EF4-FFF2-40B4-BE49-F238E27FC236}">
                <a16:creationId xmlns:a16="http://schemas.microsoft.com/office/drawing/2014/main" id="{733AD9C5-7AEE-5756-C37B-2EA354BDD2D5}"/>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13" name="Picture 12" descr="A puzzle with different colored pieces&#10;&#10;Description automatically generated">
            <a:extLst>
              <a:ext uri="{FF2B5EF4-FFF2-40B4-BE49-F238E27FC236}">
                <a16:creationId xmlns:a16="http://schemas.microsoft.com/office/drawing/2014/main" id="{97C8A476-828C-7A67-D819-AFD31488B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14" name="TextBox 27">
            <a:extLst>
              <a:ext uri="{FF2B5EF4-FFF2-40B4-BE49-F238E27FC236}">
                <a16:creationId xmlns:a16="http://schemas.microsoft.com/office/drawing/2014/main" id="{2B6078B4-8211-A07C-582B-A0F89A2F03B2}"/>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pic>
        <p:nvPicPr>
          <p:cNvPr id="5" name="Graphic 4" descr="Warning with solid fill">
            <a:extLst>
              <a:ext uri="{FF2B5EF4-FFF2-40B4-BE49-F238E27FC236}">
                <a16:creationId xmlns:a16="http://schemas.microsoft.com/office/drawing/2014/main" id="{53486EEF-B8A0-6AF1-C791-0B8D2DB503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66" y="1598129"/>
            <a:ext cx="176838" cy="176838"/>
          </a:xfrm>
          <a:prstGeom prst="rect">
            <a:avLst/>
          </a:prstGeom>
        </p:spPr>
      </p:pic>
      <p:sp>
        <p:nvSpPr>
          <p:cNvPr id="6" name="Tekstvak 10">
            <a:extLst>
              <a:ext uri="{FF2B5EF4-FFF2-40B4-BE49-F238E27FC236}">
                <a16:creationId xmlns:a16="http://schemas.microsoft.com/office/drawing/2014/main" id="{73DBD6AC-7FAE-F8D1-AC0F-E331A32FB41D}"/>
              </a:ext>
            </a:extLst>
          </p:cNvPr>
          <p:cNvSpPr txBox="1"/>
          <p:nvPr/>
        </p:nvSpPr>
        <p:spPr>
          <a:xfrm>
            <a:off x="226057" y="1570897"/>
            <a:ext cx="1238715" cy="246221"/>
          </a:xfrm>
          <a:prstGeom prst="rect">
            <a:avLst/>
          </a:prstGeom>
          <a:noFill/>
        </p:spPr>
        <p:txBody>
          <a:bodyPr wrap="square">
            <a:spAutoFit/>
          </a:bodyPr>
          <a:lstStyle/>
          <a:p>
            <a:r>
              <a:rPr lang="nl-NL" sz="1000" b="1" noProof="0" dirty="0">
                <a:solidFill>
                  <a:schemeClr val="bg1"/>
                </a:solidFill>
              </a:rPr>
              <a:t>Een kaart per </a:t>
            </a:r>
            <a:r>
              <a:rPr lang="nl-NL" sz="1000" b="1" dirty="0">
                <a:solidFill>
                  <a:schemeClr val="bg1"/>
                </a:solidFill>
              </a:rPr>
              <a:t>12</a:t>
            </a:r>
            <a:r>
              <a:rPr lang="nl-NL" sz="1000" b="1" noProof="0" dirty="0">
                <a:solidFill>
                  <a:schemeClr val="bg1"/>
                </a:solidFill>
              </a:rPr>
              <a:t>0 </a:t>
            </a:r>
          </a:p>
        </p:txBody>
      </p:sp>
      <p:pic>
        <p:nvPicPr>
          <p:cNvPr id="7" name="Graphic 6" descr="Voetbaldoel met effen opvulling">
            <a:extLst>
              <a:ext uri="{FF2B5EF4-FFF2-40B4-BE49-F238E27FC236}">
                <a16:creationId xmlns:a16="http://schemas.microsoft.com/office/drawing/2014/main" id="{831D43C7-2D31-4783-A707-70A322DCC0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4368" y="1589897"/>
            <a:ext cx="229877" cy="229877"/>
          </a:xfrm>
          <a:prstGeom prst="rect">
            <a:avLst/>
          </a:prstGeom>
        </p:spPr>
      </p:pic>
    </p:spTree>
    <p:extLst>
      <p:ext uri="{BB962C8B-B14F-4D97-AF65-F5344CB8AC3E}">
        <p14:creationId xmlns:p14="http://schemas.microsoft.com/office/powerpoint/2010/main" val="1571740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sgian">
            <a:extLst>
              <a:ext uri="{FF2B5EF4-FFF2-40B4-BE49-F238E27FC236}">
                <a16:creationId xmlns:a16="http://schemas.microsoft.com/office/drawing/2014/main" id="{88D6D7AF-9FD3-87B1-F61F-2B9B6D57A947}"/>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33624"/>
          <a:stretch/>
        </p:blipFill>
        <p:spPr bwMode="auto">
          <a:xfrm>
            <a:off x="1" y="0"/>
            <a:ext cx="2339974" cy="234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B1FFBF7-7D53-7A2F-3689-CA70AA6F886D}"/>
              </a:ext>
            </a:extLst>
          </p:cNvPr>
          <p:cNvSpPr/>
          <p:nvPr/>
        </p:nvSpPr>
        <p:spPr>
          <a:xfrm>
            <a:off x="1365542" y="1177085"/>
            <a:ext cx="918106" cy="98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00" dirty="0">
                <a:solidFill>
                  <a:schemeClr val="tx1"/>
                </a:solidFill>
              </a:rPr>
              <a:t>Info: Milieu Centraal</a:t>
            </a:r>
          </a:p>
        </p:txBody>
      </p:sp>
      <p:pic>
        <p:nvPicPr>
          <p:cNvPr id="5" name="Picture 4">
            <a:extLst>
              <a:ext uri="{FF2B5EF4-FFF2-40B4-BE49-F238E27FC236}">
                <a16:creationId xmlns:a16="http://schemas.microsoft.com/office/drawing/2014/main" id="{6CCA0831-3F6D-0EA2-D6EA-A7F8809F9BB8}"/>
              </a:ext>
            </a:extLst>
          </p:cNvPr>
          <p:cNvPicPr>
            <a:picLocks noChangeAspect="1"/>
          </p:cNvPicPr>
          <p:nvPr/>
        </p:nvPicPr>
        <p:blipFill>
          <a:blip r:embed="rId3"/>
          <a:stretch>
            <a:fillRect/>
          </a:stretch>
        </p:blipFill>
        <p:spPr>
          <a:xfrm>
            <a:off x="1365542" y="249971"/>
            <a:ext cx="918841" cy="916527"/>
          </a:xfrm>
          <a:prstGeom prst="rect">
            <a:avLst/>
          </a:prstGeom>
        </p:spPr>
      </p:pic>
      <p:pic>
        <p:nvPicPr>
          <p:cNvPr id="2" name="Graphic 1" descr="Warning with solid fill">
            <a:extLst>
              <a:ext uri="{FF2B5EF4-FFF2-40B4-BE49-F238E27FC236}">
                <a16:creationId xmlns:a16="http://schemas.microsoft.com/office/drawing/2014/main" id="{1B02F2F5-502E-B744-1852-E82B691D85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024" y="252023"/>
            <a:ext cx="216693" cy="216693"/>
          </a:xfrm>
          <a:prstGeom prst="rect">
            <a:avLst/>
          </a:prstGeom>
        </p:spPr>
      </p:pic>
      <p:sp>
        <p:nvSpPr>
          <p:cNvPr id="9" name="Rectangle: Rounded Corners 8">
            <a:extLst>
              <a:ext uri="{FF2B5EF4-FFF2-40B4-BE49-F238E27FC236}">
                <a16:creationId xmlns:a16="http://schemas.microsoft.com/office/drawing/2014/main" id="{3E050991-0882-F54D-F0C3-5765EED30BDA}"/>
              </a:ext>
            </a:extLst>
          </p:cNvPr>
          <p:cNvSpPr/>
          <p:nvPr/>
        </p:nvSpPr>
        <p:spPr>
          <a:xfrm>
            <a:off x="0" y="0"/>
            <a:ext cx="2339976" cy="252000"/>
          </a:xfrm>
          <a:prstGeom prst="roundRect">
            <a:avLst>
              <a:gd name="adj" fmla="val 0"/>
            </a:avLst>
          </a:prstGeom>
          <a:solidFill>
            <a:srgbClr val="78A6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tx1"/>
                </a:solidFill>
              </a:rPr>
              <a:t>OFFSHORE WINDPARK</a:t>
            </a:r>
          </a:p>
        </p:txBody>
      </p:sp>
      <p:grpSp>
        <p:nvGrpSpPr>
          <p:cNvPr id="6" name="Group 5">
            <a:extLst>
              <a:ext uri="{FF2B5EF4-FFF2-40B4-BE49-F238E27FC236}">
                <a16:creationId xmlns:a16="http://schemas.microsoft.com/office/drawing/2014/main" id="{56432A6E-FC2C-147C-F6E7-F48E3238737A}"/>
              </a:ext>
            </a:extLst>
          </p:cNvPr>
          <p:cNvGrpSpPr/>
          <p:nvPr/>
        </p:nvGrpSpPr>
        <p:grpSpPr>
          <a:xfrm>
            <a:off x="1190" y="2146621"/>
            <a:ext cx="2342357" cy="193354"/>
            <a:chOff x="1190" y="2146621"/>
            <a:chExt cx="2342357" cy="193354"/>
          </a:xfrm>
        </p:grpSpPr>
        <p:sp>
          <p:nvSpPr>
            <p:cNvPr id="7" name="Rectangle: Rounded Corners 6">
              <a:extLst>
                <a:ext uri="{FF2B5EF4-FFF2-40B4-BE49-F238E27FC236}">
                  <a16:creationId xmlns:a16="http://schemas.microsoft.com/office/drawing/2014/main" id="{CBE4AC4E-5AC5-21C1-8DE1-049827CA9307}"/>
                </a:ext>
              </a:extLst>
            </p:cNvPr>
            <p:cNvSpPr/>
            <p:nvPr/>
          </p:nvSpPr>
          <p:spPr>
            <a:xfrm>
              <a:off x="1190" y="2159975"/>
              <a:ext cx="2342357" cy="180000"/>
            </a:xfrm>
            <a:prstGeom prst="roundRect">
              <a:avLst>
                <a:gd name="adj" fmla="val 0"/>
              </a:avLst>
            </a:prstGeom>
            <a:solidFill>
              <a:srgbClr val="78A6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0" name="Picture 9" descr="A puzzle with different colored pieces&#10;&#10;Description automatically generated">
              <a:extLst>
                <a:ext uri="{FF2B5EF4-FFF2-40B4-BE49-F238E27FC236}">
                  <a16:creationId xmlns:a16="http://schemas.microsoft.com/office/drawing/2014/main" id="{F675628A-4AAB-B83D-6AD9-02395592AE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1" name="TextBox 27">
              <a:extLst>
                <a:ext uri="{FF2B5EF4-FFF2-40B4-BE49-F238E27FC236}">
                  <a16:creationId xmlns:a16="http://schemas.microsoft.com/office/drawing/2014/main" id="{E89CCC57-CF12-A8E0-0B59-9289B571B5C8}"/>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2" name="Picture 11">
              <a:extLst>
                <a:ext uri="{FF2B5EF4-FFF2-40B4-BE49-F238E27FC236}">
                  <a16:creationId xmlns:a16="http://schemas.microsoft.com/office/drawing/2014/main" id="{27F4825C-4E25-75A7-CFA5-C7171F6484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571597C1-6F65-09A2-7A14-4996669B5C63}"/>
              </a:ext>
            </a:extLst>
          </p:cNvPr>
          <p:cNvSpPr txBox="1"/>
          <p:nvPr/>
        </p:nvSpPr>
        <p:spPr>
          <a:xfrm>
            <a:off x="253018" y="2150020"/>
            <a:ext cx="1207294" cy="184666"/>
          </a:xfrm>
          <a:prstGeom prst="rect">
            <a:avLst/>
          </a:prstGeom>
          <a:noFill/>
        </p:spPr>
        <p:txBody>
          <a:bodyPr wrap="square">
            <a:spAutoFit/>
          </a:bodyPr>
          <a:lstStyle/>
          <a:p>
            <a:r>
              <a:rPr lang="en-US" sz="600" dirty="0">
                <a:solidFill>
                  <a:schemeClr val="bg1"/>
                </a:solidFill>
              </a:rPr>
              <a:t>https://login.esgian.com/</a:t>
            </a:r>
          </a:p>
        </p:txBody>
      </p:sp>
    </p:spTree>
    <p:extLst>
      <p:ext uri="{BB962C8B-B14F-4D97-AF65-F5344CB8AC3E}">
        <p14:creationId xmlns:p14="http://schemas.microsoft.com/office/powerpoint/2010/main" val="2027386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17303-4690-CBF1-A015-0595248E1E59}"/>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8A5B9CE-C662-52DB-1EBC-0BDDE0B0ABA3}"/>
              </a:ext>
            </a:extLst>
          </p:cNvPr>
          <p:cNvSpPr/>
          <p:nvPr/>
        </p:nvSpPr>
        <p:spPr>
          <a:xfrm>
            <a:off x="0" y="-1"/>
            <a:ext cx="2339976" cy="2339976"/>
          </a:xfrm>
          <a:prstGeom prst="roundRect">
            <a:avLst>
              <a:gd name="adj" fmla="val 0"/>
            </a:avLst>
          </a:prstGeom>
          <a:solidFill>
            <a:srgbClr val="78A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bg1"/>
                </a:solidFill>
              </a:rPr>
              <a:t>BESCHRIJVING: </a:t>
            </a:r>
            <a:r>
              <a:rPr lang="nl-NL" sz="1000" b="0" i="0" dirty="0">
                <a:solidFill>
                  <a:srgbClr val="242424"/>
                </a:solidFill>
                <a:effectLst/>
                <a:latin typeface="Segoe UI" panose="020B0502040204020203" pitchFamily="34" charset="0"/>
              </a:rPr>
              <a:t>Offshore windturbines kunnen in de zeeën rondom Nederland worden geplaatst en zijn zeer productief. Als aandeelhouder zou je als dorp, wijk of regio kunnen deelnemen aan een deel van een groot windpark. Echter, de zee is niet eindeloos groot en moet eerlijk verdeeld worden.</a:t>
            </a:r>
            <a:endParaRPr lang="en-GB" sz="1000" dirty="0"/>
          </a:p>
          <a:p>
            <a:endParaRPr lang="nl-NL" sz="500" dirty="0">
              <a:solidFill>
                <a:schemeClr val="tx1"/>
              </a:solidFill>
              <a:latin typeface="Segoe UI" panose="020B0502040204020203" pitchFamily="34" charset="0"/>
              <a:cs typeface="Segoe UI" panose="020B0502040204020203" pitchFamily="34" charset="0"/>
            </a:endParaRPr>
          </a:p>
          <a:p>
            <a:r>
              <a:rPr lang="nl-NL" sz="1000" b="1" dirty="0">
                <a:solidFill>
                  <a:schemeClr val="bg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2" name="Rectangle: Rounded Corners 1">
            <a:extLst>
              <a:ext uri="{FF2B5EF4-FFF2-40B4-BE49-F238E27FC236}">
                <a16:creationId xmlns:a16="http://schemas.microsoft.com/office/drawing/2014/main" id="{7C9BBA80-8DE9-F7DB-CEEC-AB840FBA9F2A}"/>
              </a:ext>
            </a:extLst>
          </p:cNvPr>
          <p:cNvSpPr/>
          <p:nvPr/>
        </p:nvSpPr>
        <p:spPr>
          <a:xfrm>
            <a:off x="0" y="2066498"/>
            <a:ext cx="2339976" cy="251128"/>
          </a:xfrm>
          <a:prstGeom prst="roundRect">
            <a:avLst>
              <a:gd name="adj" fmla="val 0"/>
            </a:avLst>
          </a:prstGeom>
          <a:solidFill>
            <a:srgbClr val="78A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bg1"/>
                </a:solidFill>
              </a:rPr>
              <a:t>PLAATS OP KAART:</a:t>
            </a:r>
          </a:p>
        </p:txBody>
      </p:sp>
      <p:sp>
        <p:nvSpPr>
          <p:cNvPr id="12" name="Rectangle 32">
            <a:extLst>
              <a:ext uri="{FF2B5EF4-FFF2-40B4-BE49-F238E27FC236}">
                <a16:creationId xmlns:a16="http://schemas.microsoft.com/office/drawing/2014/main" id="{136258FD-6028-B717-85C3-8388C193690C}"/>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13" name="Picture 12" descr="A puzzle with different colored pieces&#10;&#10;Description automatically generated">
            <a:extLst>
              <a:ext uri="{FF2B5EF4-FFF2-40B4-BE49-F238E27FC236}">
                <a16:creationId xmlns:a16="http://schemas.microsoft.com/office/drawing/2014/main" id="{0829D661-A577-3904-48BB-2635CD13F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14" name="TextBox 27">
            <a:extLst>
              <a:ext uri="{FF2B5EF4-FFF2-40B4-BE49-F238E27FC236}">
                <a16:creationId xmlns:a16="http://schemas.microsoft.com/office/drawing/2014/main" id="{476DF1AA-2FB7-0627-67BA-013F4A49DCB0}"/>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pic>
        <p:nvPicPr>
          <p:cNvPr id="5" name="Graphic 4" descr="Warning with solid fill">
            <a:extLst>
              <a:ext uri="{FF2B5EF4-FFF2-40B4-BE49-F238E27FC236}">
                <a16:creationId xmlns:a16="http://schemas.microsoft.com/office/drawing/2014/main" id="{3C8BEEC5-05CC-DAFB-1FAB-5895EDB977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66" y="1763351"/>
            <a:ext cx="176838" cy="176838"/>
          </a:xfrm>
          <a:prstGeom prst="rect">
            <a:avLst/>
          </a:prstGeom>
        </p:spPr>
      </p:pic>
      <p:sp>
        <p:nvSpPr>
          <p:cNvPr id="6" name="Tekstvak 10">
            <a:extLst>
              <a:ext uri="{FF2B5EF4-FFF2-40B4-BE49-F238E27FC236}">
                <a16:creationId xmlns:a16="http://schemas.microsoft.com/office/drawing/2014/main" id="{EF429E2A-36F8-65B5-BB6B-E592D359E2DD}"/>
              </a:ext>
            </a:extLst>
          </p:cNvPr>
          <p:cNvSpPr txBox="1"/>
          <p:nvPr/>
        </p:nvSpPr>
        <p:spPr>
          <a:xfrm>
            <a:off x="226057" y="1736119"/>
            <a:ext cx="1238715" cy="246221"/>
          </a:xfrm>
          <a:prstGeom prst="rect">
            <a:avLst/>
          </a:prstGeom>
          <a:noFill/>
        </p:spPr>
        <p:txBody>
          <a:bodyPr wrap="square">
            <a:spAutoFit/>
          </a:bodyPr>
          <a:lstStyle/>
          <a:p>
            <a:r>
              <a:rPr lang="nl-NL" sz="1000" b="1" noProof="0" dirty="0"/>
              <a:t>Een kaart per 20 </a:t>
            </a:r>
          </a:p>
        </p:txBody>
      </p:sp>
      <p:pic>
        <p:nvPicPr>
          <p:cNvPr id="7" name="Graphic 6" descr="Voetbaldoel met effen opvulling">
            <a:extLst>
              <a:ext uri="{FF2B5EF4-FFF2-40B4-BE49-F238E27FC236}">
                <a16:creationId xmlns:a16="http://schemas.microsoft.com/office/drawing/2014/main" id="{7902C442-B2C4-C002-0BD1-7E4A604CFF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2479" y="1755122"/>
            <a:ext cx="229877" cy="229877"/>
          </a:xfrm>
          <a:prstGeom prst="rect">
            <a:avLst/>
          </a:prstGeom>
        </p:spPr>
      </p:pic>
      <p:pic>
        <p:nvPicPr>
          <p:cNvPr id="3" name="Graphic 2" descr="Close">
            <a:extLst>
              <a:ext uri="{FF2B5EF4-FFF2-40B4-BE49-F238E27FC236}">
                <a16:creationId xmlns:a16="http://schemas.microsoft.com/office/drawing/2014/main" id="{54E273EC-990F-5B71-4A66-AD352C21EE9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8" y="2069388"/>
            <a:ext cx="246427" cy="246427"/>
          </a:xfrm>
          <a:prstGeom prst="rect">
            <a:avLst/>
          </a:prstGeom>
        </p:spPr>
      </p:pic>
    </p:spTree>
    <p:extLst>
      <p:ext uri="{BB962C8B-B14F-4D97-AF65-F5344CB8AC3E}">
        <p14:creationId xmlns:p14="http://schemas.microsoft.com/office/powerpoint/2010/main" val="2724628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2050" name="Picture 2" descr="New €10,000 subsidy for Groningen buildings – The Northern Times">
            <a:extLst>
              <a:ext uri="{FF2B5EF4-FFF2-40B4-BE49-F238E27FC236}">
                <a16:creationId xmlns:a16="http://schemas.microsoft.com/office/drawing/2014/main" id="{CD100AC5-17EA-065E-1432-61E315F1E078}"/>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8314" r="25150"/>
          <a:stretch/>
        </p:blipFill>
        <p:spPr bwMode="auto">
          <a:xfrm>
            <a:off x="0" y="-882"/>
            <a:ext cx="2339974" cy="23408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3618C82-DFD8-6776-20B0-B71597816EC4}"/>
              </a:ext>
            </a:extLst>
          </p:cNvPr>
          <p:cNvSpPr/>
          <p:nvPr/>
        </p:nvSpPr>
        <p:spPr>
          <a:xfrm>
            <a:off x="1365541" y="1167170"/>
            <a:ext cx="920033" cy="98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00" dirty="0">
                <a:solidFill>
                  <a:schemeClr val="tx1"/>
                </a:solidFill>
              </a:rPr>
              <a:t>Info: Milieu Centraal</a:t>
            </a:r>
          </a:p>
        </p:txBody>
      </p:sp>
      <p:pic>
        <p:nvPicPr>
          <p:cNvPr id="4" name="Picture 3">
            <a:extLst>
              <a:ext uri="{FF2B5EF4-FFF2-40B4-BE49-F238E27FC236}">
                <a16:creationId xmlns:a16="http://schemas.microsoft.com/office/drawing/2014/main" id="{46AA0D2C-5D28-1848-EBB1-9590A27E4EB4}"/>
              </a:ext>
            </a:extLst>
          </p:cNvPr>
          <p:cNvPicPr>
            <a:picLocks noChangeAspect="1"/>
          </p:cNvPicPr>
          <p:nvPr/>
        </p:nvPicPr>
        <p:blipFill>
          <a:blip r:embed="rId3"/>
          <a:stretch>
            <a:fillRect/>
          </a:stretch>
        </p:blipFill>
        <p:spPr>
          <a:xfrm>
            <a:off x="1365542" y="251858"/>
            <a:ext cx="920033" cy="903770"/>
          </a:xfrm>
          <a:prstGeom prst="rect">
            <a:avLst/>
          </a:prstGeom>
        </p:spPr>
      </p:pic>
      <p:sp>
        <p:nvSpPr>
          <p:cNvPr id="8" name="Rectangle: Rounded Corners 7">
            <a:extLst>
              <a:ext uri="{FF2B5EF4-FFF2-40B4-BE49-F238E27FC236}">
                <a16:creationId xmlns:a16="http://schemas.microsoft.com/office/drawing/2014/main" id="{38C3F856-C6B6-3852-5AB4-8FC0EED7F3D4}"/>
              </a:ext>
            </a:extLst>
          </p:cNvPr>
          <p:cNvSpPr/>
          <p:nvPr/>
        </p:nvSpPr>
        <p:spPr>
          <a:xfrm>
            <a:off x="0" y="-882"/>
            <a:ext cx="2343547" cy="252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tx1"/>
                </a:solidFill>
              </a:rPr>
              <a:t>PV ZON OP DAK</a:t>
            </a:r>
          </a:p>
        </p:txBody>
      </p:sp>
      <p:grpSp>
        <p:nvGrpSpPr>
          <p:cNvPr id="11" name="Group 10">
            <a:extLst>
              <a:ext uri="{FF2B5EF4-FFF2-40B4-BE49-F238E27FC236}">
                <a16:creationId xmlns:a16="http://schemas.microsoft.com/office/drawing/2014/main" id="{9287F233-A432-8343-8FFD-EF4980CFAA99}"/>
              </a:ext>
            </a:extLst>
          </p:cNvPr>
          <p:cNvGrpSpPr/>
          <p:nvPr/>
        </p:nvGrpSpPr>
        <p:grpSpPr>
          <a:xfrm>
            <a:off x="0" y="2146621"/>
            <a:ext cx="2340000" cy="193354"/>
            <a:chOff x="1190" y="2146621"/>
            <a:chExt cx="2340000" cy="193354"/>
          </a:xfrm>
        </p:grpSpPr>
        <p:sp>
          <p:nvSpPr>
            <p:cNvPr id="12" name="Rectangle: Rounded Corners 11">
              <a:extLst>
                <a:ext uri="{FF2B5EF4-FFF2-40B4-BE49-F238E27FC236}">
                  <a16:creationId xmlns:a16="http://schemas.microsoft.com/office/drawing/2014/main" id="{468A0BB4-0106-8EBF-C067-982F4F21510E}"/>
                </a:ext>
              </a:extLst>
            </p:cNvPr>
            <p:cNvSpPr/>
            <p:nvPr/>
          </p:nvSpPr>
          <p:spPr>
            <a:xfrm>
              <a:off x="1190" y="2159975"/>
              <a:ext cx="2340000" cy="180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3" name="Picture 12" descr="A puzzle with different colored pieces&#10;&#10;Description automatically generated">
              <a:extLst>
                <a:ext uri="{FF2B5EF4-FFF2-40B4-BE49-F238E27FC236}">
                  <a16:creationId xmlns:a16="http://schemas.microsoft.com/office/drawing/2014/main" id="{C3D40075-0744-A981-4993-B329F8008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4" name="TextBox 27">
              <a:extLst>
                <a:ext uri="{FF2B5EF4-FFF2-40B4-BE49-F238E27FC236}">
                  <a16:creationId xmlns:a16="http://schemas.microsoft.com/office/drawing/2014/main" id="{512CDE8F-7FF7-08B4-A110-9D5649104005}"/>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5" name="Picture 14">
              <a:extLst>
                <a:ext uri="{FF2B5EF4-FFF2-40B4-BE49-F238E27FC236}">
                  <a16:creationId xmlns:a16="http://schemas.microsoft.com/office/drawing/2014/main" id="{023ED5F4-29CF-AC23-B16D-FEBB459D9E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a:extLst>
              <a:ext uri="{FF2B5EF4-FFF2-40B4-BE49-F238E27FC236}">
                <a16:creationId xmlns:a16="http://schemas.microsoft.com/office/drawing/2014/main" id="{E6FE819D-1BA0-8A4B-3C57-B8A34FB697F6}"/>
              </a:ext>
            </a:extLst>
          </p:cNvPr>
          <p:cNvSpPr txBox="1"/>
          <p:nvPr/>
        </p:nvSpPr>
        <p:spPr>
          <a:xfrm>
            <a:off x="263624" y="2146621"/>
            <a:ext cx="1207294" cy="184666"/>
          </a:xfrm>
          <a:prstGeom prst="rect">
            <a:avLst/>
          </a:prstGeom>
          <a:noFill/>
        </p:spPr>
        <p:txBody>
          <a:bodyPr wrap="square">
            <a:spAutoFit/>
          </a:bodyPr>
          <a:lstStyle/>
          <a:p>
            <a:r>
              <a:rPr lang="en-US" sz="600" dirty="0">
                <a:solidFill>
                  <a:schemeClr val="bg1"/>
                </a:solidFill>
              </a:rPr>
              <a:t>https://northerntimes.nl/</a:t>
            </a:r>
          </a:p>
        </p:txBody>
      </p:sp>
    </p:spTree>
    <p:extLst>
      <p:ext uri="{BB962C8B-B14F-4D97-AF65-F5344CB8AC3E}">
        <p14:creationId xmlns:p14="http://schemas.microsoft.com/office/powerpoint/2010/main" val="3399276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3F4C2-6B7E-98E5-C90F-BD70FA975CFE}"/>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9861031-3623-4886-A488-30581EC8EAF7}"/>
              </a:ext>
            </a:extLst>
          </p:cNvPr>
          <p:cNvSpPr/>
          <p:nvPr/>
        </p:nvSpPr>
        <p:spPr>
          <a:xfrm>
            <a:off x="0" y="-1"/>
            <a:ext cx="2339976" cy="2339976"/>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Zonnepanelen kunnen op daken worden geplaatst om elektriciteit uit de zon op te wekken. Daken richting het zuiden zijn optimaal, en oost- of west is ook rendabel. Schaduw effecten (bomen of andere gebouwen) verlagen productie</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bg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2" name="Rectangle: Rounded Corners 1">
            <a:extLst>
              <a:ext uri="{FF2B5EF4-FFF2-40B4-BE49-F238E27FC236}">
                <a16:creationId xmlns:a16="http://schemas.microsoft.com/office/drawing/2014/main" id="{3F24AB26-472E-E32A-9446-244CB1B6C075}"/>
              </a:ext>
            </a:extLst>
          </p:cNvPr>
          <p:cNvSpPr/>
          <p:nvPr/>
        </p:nvSpPr>
        <p:spPr>
          <a:xfrm>
            <a:off x="0" y="2066498"/>
            <a:ext cx="2339976" cy="251128"/>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12" name="Rectangle 32">
            <a:extLst>
              <a:ext uri="{FF2B5EF4-FFF2-40B4-BE49-F238E27FC236}">
                <a16:creationId xmlns:a16="http://schemas.microsoft.com/office/drawing/2014/main" id="{930B65BC-F239-9500-49D8-77B407D186B4}"/>
              </a:ext>
            </a:extLst>
          </p:cNvPr>
          <p:cNvSpPr/>
          <p:nvPr/>
        </p:nvSpPr>
        <p:spPr>
          <a:xfrm>
            <a:off x="1223542" y="2121163"/>
            <a:ext cx="144000" cy="144000"/>
          </a:xfrm>
          <a:prstGeom prst="rect">
            <a:avLst/>
          </a:prstGeom>
          <a:solidFill>
            <a:srgbClr val="9D05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13" name="Picture 12" descr="A puzzle with different colored pieces&#10;&#10;Description automatically generated">
            <a:extLst>
              <a:ext uri="{FF2B5EF4-FFF2-40B4-BE49-F238E27FC236}">
                <a16:creationId xmlns:a16="http://schemas.microsoft.com/office/drawing/2014/main" id="{668F4F8D-4D35-D6A2-5F94-A21CD2331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14" name="TextBox 27">
            <a:extLst>
              <a:ext uri="{FF2B5EF4-FFF2-40B4-BE49-F238E27FC236}">
                <a16:creationId xmlns:a16="http://schemas.microsoft.com/office/drawing/2014/main" id="{4F39F137-5945-187F-3C6A-10D05F081BE6}"/>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spTree>
    <p:extLst>
      <p:ext uri="{BB962C8B-B14F-4D97-AF65-F5344CB8AC3E}">
        <p14:creationId xmlns:p14="http://schemas.microsoft.com/office/powerpoint/2010/main" val="139673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wind turbine on top of a green field. Windmill turbine renewable, science  technology. - PICRYL - Public Domain Media Search Engine Public Domain  Search">
            <a:extLst>
              <a:ext uri="{FF2B5EF4-FFF2-40B4-BE49-F238E27FC236}">
                <a16:creationId xmlns:a16="http://schemas.microsoft.com/office/drawing/2014/main" id="{BEFDCC60-FAC0-FA98-4D85-72700973996A}"/>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26389" r="7234"/>
          <a:stretch/>
        </p:blipFill>
        <p:spPr bwMode="auto">
          <a:xfrm>
            <a:off x="-1" y="-1"/>
            <a:ext cx="2338259" cy="234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951BF23-D280-73FE-82E8-E6CBE4D329FC}"/>
              </a:ext>
            </a:extLst>
          </p:cNvPr>
          <p:cNvSpPr/>
          <p:nvPr/>
        </p:nvSpPr>
        <p:spPr>
          <a:xfrm>
            <a:off x="1365542" y="1177089"/>
            <a:ext cx="918106" cy="98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00" dirty="0">
                <a:solidFill>
                  <a:schemeClr val="tx1"/>
                </a:solidFill>
              </a:rPr>
              <a:t>Info: Milieu Centraal</a:t>
            </a:r>
          </a:p>
        </p:txBody>
      </p:sp>
      <p:pic>
        <p:nvPicPr>
          <p:cNvPr id="21" name="Picture 20">
            <a:extLst>
              <a:ext uri="{FF2B5EF4-FFF2-40B4-BE49-F238E27FC236}">
                <a16:creationId xmlns:a16="http://schemas.microsoft.com/office/drawing/2014/main" id="{C259E6DD-BB1F-B7E4-5446-04D5A56DD321}"/>
              </a:ext>
            </a:extLst>
          </p:cNvPr>
          <p:cNvPicPr>
            <a:picLocks noChangeAspect="1"/>
          </p:cNvPicPr>
          <p:nvPr/>
        </p:nvPicPr>
        <p:blipFill>
          <a:blip r:embed="rId3"/>
          <a:stretch>
            <a:fillRect/>
          </a:stretch>
        </p:blipFill>
        <p:spPr>
          <a:xfrm>
            <a:off x="1365542" y="252621"/>
            <a:ext cx="920033" cy="917716"/>
          </a:xfrm>
          <a:prstGeom prst="rect">
            <a:avLst/>
          </a:prstGeom>
        </p:spPr>
      </p:pic>
      <p:sp>
        <p:nvSpPr>
          <p:cNvPr id="8" name="Rectangle: Rounded Corners 7">
            <a:extLst>
              <a:ext uri="{FF2B5EF4-FFF2-40B4-BE49-F238E27FC236}">
                <a16:creationId xmlns:a16="http://schemas.microsoft.com/office/drawing/2014/main" id="{3B9A2506-CEDA-B1F9-AD70-2F5D8E14FB19}"/>
              </a:ext>
            </a:extLst>
          </p:cNvPr>
          <p:cNvSpPr/>
          <p:nvPr/>
        </p:nvSpPr>
        <p:spPr>
          <a:xfrm>
            <a:off x="-3572" y="0"/>
            <a:ext cx="2343547" cy="252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100" b="1" dirty="0">
                <a:solidFill>
                  <a:schemeClr val="tx1"/>
                </a:solidFill>
              </a:rPr>
              <a:t>WIND GROOT</a:t>
            </a:r>
          </a:p>
        </p:txBody>
      </p:sp>
      <p:grpSp>
        <p:nvGrpSpPr>
          <p:cNvPr id="9" name="Group 8">
            <a:extLst>
              <a:ext uri="{FF2B5EF4-FFF2-40B4-BE49-F238E27FC236}">
                <a16:creationId xmlns:a16="http://schemas.microsoft.com/office/drawing/2014/main" id="{35318728-CCD3-A284-FDC7-304CC437ED0A}"/>
              </a:ext>
            </a:extLst>
          </p:cNvPr>
          <p:cNvGrpSpPr/>
          <p:nvPr/>
        </p:nvGrpSpPr>
        <p:grpSpPr>
          <a:xfrm>
            <a:off x="1190" y="2146621"/>
            <a:ext cx="2342357" cy="193354"/>
            <a:chOff x="1190" y="2146621"/>
            <a:chExt cx="2342357" cy="193354"/>
          </a:xfrm>
        </p:grpSpPr>
        <p:sp>
          <p:nvSpPr>
            <p:cNvPr id="10" name="Rectangle: Rounded Corners 9">
              <a:extLst>
                <a:ext uri="{FF2B5EF4-FFF2-40B4-BE49-F238E27FC236}">
                  <a16:creationId xmlns:a16="http://schemas.microsoft.com/office/drawing/2014/main" id="{F41C28A8-E18B-C5B7-CBF3-BFE5CF525003}"/>
                </a:ext>
              </a:extLst>
            </p:cNvPr>
            <p:cNvSpPr/>
            <p:nvPr/>
          </p:nvSpPr>
          <p:spPr>
            <a:xfrm>
              <a:off x="1190" y="2159975"/>
              <a:ext cx="2342357" cy="180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1" name="Picture 10" descr="A puzzle with different colored pieces&#10;&#10;Description automatically generated">
              <a:extLst>
                <a:ext uri="{FF2B5EF4-FFF2-40B4-BE49-F238E27FC236}">
                  <a16:creationId xmlns:a16="http://schemas.microsoft.com/office/drawing/2014/main" id="{7D58E6C6-8E50-3732-4F21-16DF192F1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2" name="TextBox 27">
              <a:extLst>
                <a:ext uri="{FF2B5EF4-FFF2-40B4-BE49-F238E27FC236}">
                  <a16:creationId xmlns:a16="http://schemas.microsoft.com/office/drawing/2014/main" id="{51AE0B69-D9DF-F056-3F95-8ECBC93525B0}"/>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3" name="Picture 12">
              <a:extLst>
                <a:ext uri="{FF2B5EF4-FFF2-40B4-BE49-F238E27FC236}">
                  <a16:creationId xmlns:a16="http://schemas.microsoft.com/office/drawing/2014/main" id="{DFB76EBC-9EFF-7D48-B1E5-0B3A6FADE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47B5119D-732D-ABF0-BB24-4426FF3A66C1}"/>
              </a:ext>
            </a:extLst>
          </p:cNvPr>
          <p:cNvSpPr txBox="1"/>
          <p:nvPr/>
        </p:nvSpPr>
        <p:spPr>
          <a:xfrm>
            <a:off x="255274" y="2147246"/>
            <a:ext cx="1290368" cy="184666"/>
          </a:xfrm>
          <a:prstGeom prst="rect">
            <a:avLst/>
          </a:prstGeom>
          <a:noFill/>
        </p:spPr>
        <p:txBody>
          <a:bodyPr wrap="square">
            <a:spAutoFit/>
          </a:bodyPr>
          <a:lstStyle/>
          <a:p>
            <a:r>
              <a:rPr lang="en-US" sz="600" dirty="0">
                <a:solidFill>
                  <a:schemeClr val="bg1"/>
                </a:solidFill>
              </a:rPr>
              <a:t>https://www.shutterstock.com/</a:t>
            </a:r>
          </a:p>
        </p:txBody>
      </p:sp>
    </p:spTree>
    <p:extLst>
      <p:ext uri="{BB962C8B-B14F-4D97-AF65-F5344CB8AC3E}">
        <p14:creationId xmlns:p14="http://schemas.microsoft.com/office/powerpoint/2010/main" val="394645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3C107-EA86-77A2-E58D-715B41192CB6}"/>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83AC33D-86E5-2372-99AD-79350D4E7545}"/>
              </a:ext>
            </a:extLst>
          </p:cNvPr>
          <p:cNvSpPr/>
          <p:nvPr/>
        </p:nvSpPr>
        <p:spPr>
          <a:xfrm>
            <a:off x="0" y="-1"/>
            <a:ext cx="2339976" cy="2339976"/>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Grote windturbines kunnen op beschikbaar land worden geplaatst en zijn ongeveer 80 tot 150 meter hoog, met een vermogen van </a:t>
            </a:r>
            <a:br>
              <a:rPr lang="nl-NL" sz="1000" b="0" i="0" dirty="0">
                <a:solidFill>
                  <a:schemeClr val="bg1"/>
                </a:solidFill>
                <a:effectLst/>
                <a:latin typeface="Segoe UI" panose="020B0502040204020203" pitchFamily="34" charset="0"/>
              </a:rPr>
            </a:br>
            <a:r>
              <a:rPr lang="nl-NL" sz="1000" b="0" i="0" dirty="0">
                <a:solidFill>
                  <a:schemeClr val="bg1"/>
                </a:solidFill>
                <a:effectLst/>
                <a:latin typeface="Segoe UI" panose="020B0502040204020203" pitchFamily="34" charset="0"/>
              </a:rPr>
              <a:t>2 MW tot wel 10 MW. Vooral open, onbebouwde omgevingen zijn geschikt</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bg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2" name="Rectangle: Rounded Corners 1">
            <a:extLst>
              <a:ext uri="{FF2B5EF4-FFF2-40B4-BE49-F238E27FC236}">
                <a16:creationId xmlns:a16="http://schemas.microsoft.com/office/drawing/2014/main" id="{73536AEE-9CD8-DE1B-6F28-AD23D49049CA}"/>
              </a:ext>
            </a:extLst>
          </p:cNvPr>
          <p:cNvSpPr/>
          <p:nvPr/>
        </p:nvSpPr>
        <p:spPr>
          <a:xfrm>
            <a:off x="0" y="2066498"/>
            <a:ext cx="2339976" cy="251128"/>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12" name="Rectangle 32">
            <a:extLst>
              <a:ext uri="{FF2B5EF4-FFF2-40B4-BE49-F238E27FC236}">
                <a16:creationId xmlns:a16="http://schemas.microsoft.com/office/drawing/2014/main" id="{2C87EA54-8FAE-39EB-9BB1-92932DC5157C}"/>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13" name="Picture 12" descr="A puzzle with different colored pieces&#10;&#10;Description automatically generated">
            <a:extLst>
              <a:ext uri="{FF2B5EF4-FFF2-40B4-BE49-F238E27FC236}">
                <a16:creationId xmlns:a16="http://schemas.microsoft.com/office/drawing/2014/main" id="{6D1C1050-8CFD-BF04-B12B-89A2F996B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14" name="TextBox 27">
            <a:extLst>
              <a:ext uri="{FF2B5EF4-FFF2-40B4-BE49-F238E27FC236}">
                <a16:creationId xmlns:a16="http://schemas.microsoft.com/office/drawing/2014/main" id="{A7AEE1E1-64A2-D659-5046-9512B4662F6F}"/>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spTree>
    <p:extLst>
      <p:ext uri="{BB962C8B-B14F-4D97-AF65-F5344CB8AC3E}">
        <p14:creationId xmlns:p14="http://schemas.microsoft.com/office/powerpoint/2010/main" val="384242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266003B-08D2-D40B-00BE-51A0A967D2A5}"/>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10931" r="14540"/>
          <a:stretch/>
        </p:blipFill>
        <p:spPr bwMode="auto">
          <a:xfrm>
            <a:off x="-1" y="0"/>
            <a:ext cx="2339976" cy="2339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9595559-12C7-0B70-E538-755AAB43073D}"/>
              </a:ext>
            </a:extLst>
          </p:cNvPr>
          <p:cNvSpPr/>
          <p:nvPr/>
        </p:nvSpPr>
        <p:spPr>
          <a:xfrm>
            <a:off x="1365542" y="1181409"/>
            <a:ext cx="918106" cy="98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00" dirty="0">
                <a:solidFill>
                  <a:schemeClr val="tx1"/>
                </a:solidFill>
              </a:rPr>
              <a:t>Info: Milieu Centraal</a:t>
            </a:r>
          </a:p>
        </p:txBody>
      </p:sp>
      <p:pic>
        <p:nvPicPr>
          <p:cNvPr id="22" name="Picture 21">
            <a:extLst>
              <a:ext uri="{FF2B5EF4-FFF2-40B4-BE49-F238E27FC236}">
                <a16:creationId xmlns:a16="http://schemas.microsoft.com/office/drawing/2014/main" id="{E54ACE78-6931-8083-11AA-CD20351C29A6}"/>
              </a:ext>
            </a:extLst>
          </p:cNvPr>
          <p:cNvPicPr>
            <a:picLocks noChangeAspect="1"/>
          </p:cNvPicPr>
          <p:nvPr/>
        </p:nvPicPr>
        <p:blipFill>
          <a:blip r:embed="rId3">
            <a:alphaModFix/>
          </a:blip>
          <a:stretch>
            <a:fillRect/>
          </a:stretch>
        </p:blipFill>
        <p:spPr>
          <a:xfrm>
            <a:off x="1367469" y="253639"/>
            <a:ext cx="918106" cy="915799"/>
          </a:xfrm>
          <a:prstGeom prst="rect">
            <a:avLst/>
          </a:prstGeom>
        </p:spPr>
      </p:pic>
      <p:sp>
        <p:nvSpPr>
          <p:cNvPr id="9" name="Rectangle: Rounded Corners 8">
            <a:extLst>
              <a:ext uri="{FF2B5EF4-FFF2-40B4-BE49-F238E27FC236}">
                <a16:creationId xmlns:a16="http://schemas.microsoft.com/office/drawing/2014/main" id="{C17625B2-670E-B992-E64C-B8B2F4C177FA}"/>
              </a:ext>
            </a:extLst>
          </p:cNvPr>
          <p:cNvSpPr/>
          <p:nvPr/>
        </p:nvSpPr>
        <p:spPr>
          <a:xfrm>
            <a:off x="0" y="0"/>
            <a:ext cx="2339976" cy="252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solidFill>
                  <a:schemeClr val="tx1"/>
                </a:solidFill>
              </a:rPr>
              <a:t>KLEINE WINDTURBINES</a:t>
            </a:r>
          </a:p>
        </p:txBody>
      </p:sp>
      <p:grpSp>
        <p:nvGrpSpPr>
          <p:cNvPr id="10" name="Group 9">
            <a:extLst>
              <a:ext uri="{FF2B5EF4-FFF2-40B4-BE49-F238E27FC236}">
                <a16:creationId xmlns:a16="http://schemas.microsoft.com/office/drawing/2014/main" id="{C6B703A5-CAF4-B03B-AC35-F5B6AA74720B}"/>
              </a:ext>
            </a:extLst>
          </p:cNvPr>
          <p:cNvGrpSpPr/>
          <p:nvPr/>
        </p:nvGrpSpPr>
        <p:grpSpPr>
          <a:xfrm>
            <a:off x="1190" y="2146621"/>
            <a:ext cx="2342357" cy="193354"/>
            <a:chOff x="1190" y="2146621"/>
            <a:chExt cx="2342357" cy="193354"/>
          </a:xfrm>
        </p:grpSpPr>
        <p:sp>
          <p:nvSpPr>
            <p:cNvPr id="11" name="Rectangle: Rounded Corners 10">
              <a:extLst>
                <a:ext uri="{FF2B5EF4-FFF2-40B4-BE49-F238E27FC236}">
                  <a16:creationId xmlns:a16="http://schemas.microsoft.com/office/drawing/2014/main" id="{58ECE841-597C-7110-CFC9-61661A994451}"/>
                </a:ext>
              </a:extLst>
            </p:cNvPr>
            <p:cNvSpPr/>
            <p:nvPr/>
          </p:nvSpPr>
          <p:spPr>
            <a:xfrm>
              <a:off x="1190" y="2159975"/>
              <a:ext cx="2342357" cy="180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2" name="Picture 11" descr="A puzzle with different colored pieces&#10;&#10;Description automatically generated">
              <a:extLst>
                <a:ext uri="{FF2B5EF4-FFF2-40B4-BE49-F238E27FC236}">
                  <a16:creationId xmlns:a16="http://schemas.microsoft.com/office/drawing/2014/main" id="{285A3AFA-BCFC-B0AB-ED8C-07C53FF6C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3" name="TextBox 27">
              <a:extLst>
                <a:ext uri="{FF2B5EF4-FFF2-40B4-BE49-F238E27FC236}">
                  <a16:creationId xmlns:a16="http://schemas.microsoft.com/office/drawing/2014/main" id="{BB114391-EEFB-ACCB-45F8-034A6482E2D7}"/>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4" name="Picture 13">
              <a:extLst>
                <a:ext uri="{FF2B5EF4-FFF2-40B4-BE49-F238E27FC236}">
                  <a16:creationId xmlns:a16="http://schemas.microsoft.com/office/drawing/2014/main" id="{E75B0FEF-1FDE-8B63-E0E1-2A564C8B17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53B21F92-ABC1-84D7-5D39-F3A9159326BE}"/>
              </a:ext>
            </a:extLst>
          </p:cNvPr>
          <p:cNvSpPr txBox="1"/>
          <p:nvPr/>
        </p:nvSpPr>
        <p:spPr>
          <a:xfrm>
            <a:off x="247525" y="2149778"/>
            <a:ext cx="1228577" cy="184666"/>
          </a:xfrm>
          <a:prstGeom prst="rect">
            <a:avLst/>
          </a:prstGeom>
          <a:noFill/>
        </p:spPr>
        <p:txBody>
          <a:bodyPr wrap="square">
            <a:spAutoFit/>
          </a:bodyPr>
          <a:lstStyle/>
          <a:p>
            <a:r>
              <a:rPr lang="en-US" sz="600" dirty="0">
                <a:solidFill>
                  <a:schemeClr val="bg1"/>
                </a:solidFill>
              </a:rPr>
              <a:t>https://www.shutterstock.com/</a:t>
            </a:r>
          </a:p>
        </p:txBody>
      </p:sp>
    </p:spTree>
    <p:extLst>
      <p:ext uri="{BB962C8B-B14F-4D97-AF65-F5344CB8AC3E}">
        <p14:creationId xmlns:p14="http://schemas.microsoft.com/office/powerpoint/2010/main" val="162014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8D2A5-0527-F6F0-5A5B-CC23E0E926E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1A93040-C59A-4E04-CCA6-4B6F41152D23}"/>
              </a:ext>
            </a:extLst>
          </p:cNvPr>
          <p:cNvSpPr/>
          <p:nvPr/>
        </p:nvSpPr>
        <p:spPr>
          <a:xfrm>
            <a:off x="0" y="-1"/>
            <a:ext cx="2339976" cy="2339976"/>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Kleine windturbines kunnen op beschikbaar land worden geplaatst en zijn ongeveer 15-50 meter hoog, met een vermogen van 10-500 kW. Vooral open, onbebouwde omgevingen zijn geschikt. Kleine windturbines passen dichter bij de bebouwde omgeving</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bg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2" name="Rectangle: Rounded Corners 1">
            <a:extLst>
              <a:ext uri="{FF2B5EF4-FFF2-40B4-BE49-F238E27FC236}">
                <a16:creationId xmlns:a16="http://schemas.microsoft.com/office/drawing/2014/main" id="{C9749ADB-0B33-CB9D-1E3B-D8C3BD34B3C6}"/>
              </a:ext>
            </a:extLst>
          </p:cNvPr>
          <p:cNvSpPr/>
          <p:nvPr/>
        </p:nvSpPr>
        <p:spPr>
          <a:xfrm>
            <a:off x="0" y="2066498"/>
            <a:ext cx="2339976" cy="251128"/>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12" name="Rectangle 32">
            <a:extLst>
              <a:ext uri="{FF2B5EF4-FFF2-40B4-BE49-F238E27FC236}">
                <a16:creationId xmlns:a16="http://schemas.microsoft.com/office/drawing/2014/main" id="{F0C7FE00-97CA-45A9-D201-8F4E9AFF9A6F}"/>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13" name="Picture 12" descr="A puzzle with different colored pieces&#10;&#10;Description automatically generated">
            <a:extLst>
              <a:ext uri="{FF2B5EF4-FFF2-40B4-BE49-F238E27FC236}">
                <a16:creationId xmlns:a16="http://schemas.microsoft.com/office/drawing/2014/main" id="{3B3F3643-5D70-3195-6128-67A299DA4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14" name="TextBox 27">
            <a:extLst>
              <a:ext uri="{FF2B5EF4-FFF2-40B4-BE49-F238E27FC236}">
                <a16:creationId xmlns:a16="http://schemas.microsoft.com/office/drawing/2014/main" id="{6831A647-256B-819E-8464-716278900773}"/>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spTree>
    <p:extLst>
      <p:ext uri="{BB962C8B-B14F-4D97-AF65-F5344CB8AC3E}">
        <p14:creationId xmlns:p14="http://schemas.microsoft.com/office/powerpoint/2010/main" val="97444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oyalty-Free photo: Pile of compost | PickPik">
            <a:extLst>
              <a:ext uri="{FF2B5EF4-FFF2-40B4-BE49-F238E27FC236}">
                <a16:creationId xmlns:a16="http://schemas.microsoft.com/office/drawing/2014/main" id="{16CE280A-19A1-E4E6-9EB0-D7490092680C}"/>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0" y="0"/>
            <a:ext cx="2339975" cy="2339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CEFC140-355D-3325-674C-19EFC8917607}"/>
              </a:ext>
            </a:extLst>
          </p:cNvPr>
          <p:cNvSpPr/>
          <p:nvPr/>
        </p:nvSpPr>
        <p:spPr>
          <a:xfrm>
            <a:off x="1365542" y="1176930"/>
            <a:ext cx="918106" cy="98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00" dirty="0">
                <a:solidFill>
                  <a:schemeClr val="tx1"/>
                </a:solidFill>
              </a:rPr>
              <a:t>Info: Milieu Centraal</a:t>
            </a:r>
          </a:p>
        </p:txBody>
      </p:sp>
      <p:pic>
        <p:nvPicPr>
          <p:cNvPr id="21" name="Picture 20">
            <a:extLst>
              <a:ext uri="{FF2B5EF4-FFF2-40B4-BE49-F238E27FC236}">
                <a16:creationId xmlns:a16="http://schemas.microsoft.com/office/drawing/2014/main" id="{1E0604CE-798D-060A-AE17-857F6F813DC1}"/>
              </a:ext>
            </a:extLst>
          </p:cNvPr>
          <p:cNvPicPr>
            <a:picLocks noChangeAspect="1"/>
          </p:cNvPicPr>
          <p:nvPr/>
        </p:nvPicPr>
        <p:blipFill>
          <a:blip r:embed="rId3"/>
          <a:stretch>
            <a:fillRect/>
          </a:stretch>
        </p:blipFill>
        <p:spPr>
          <a:xfrm>
            <a:off x="1365542" y="249161"/>
            <a:ext cx="920033" cy="920033"/>
          </a:xfrm>
          <a:prstGeom prst="rect">
            <a:avLst/>
          </a:prstGeom>
        </p:spPr>
      </p:pic>
      <p:sp>
        <p:nvSpPr>
          <p:cNvPr id="9" name="Rectangle: Rounded Corners 8">
            <a:extLst>
              <a:ext uri="{FF2B5EF4-FFF2-40B4-BE49-F238E27FC236}">
                <a16:creationId xmlns:a16="http://schemas.microsoft.com/office/drawing/2014/main" id="{A1142DEE-39A0-4E17-A185-99B3F6651C4E}"/>
              </a:ext>
            </a:extLst>
          </p:cNvPr>
          <p:cNvSpPr/>
          <p:nvPr/>
        </p:nvSpPr>
        <p:spPr>
          <a:xfrm>
            <a:off x="0" y="0"/>
            <a:ext cx="2339976" cy="252000"/>
          </a:xfrm>
          <a:prstGeom prst="roundRect">
            <a:avLst>
              <a:gd name="adj" fmla="val 0"/>
            </a:avLst>
          </a:prstGeom>
          <a:solidFill>
            <a:srgbClr val="49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solidFill>
                  <a:schemeClr val="tx1"/>
                </a:solidFill>
              </a:rPr>
              <a:t>STROOM/GAS UIT GFT AFVAL </a:t>
            </a:r>
          </a:p>
        </p:txBody>
      </p:sp>
      <p:grpSp>
        <p:nvGrpSpPr>
          <p:cNvPr id="10" name="Group 9">
            <a:extLst>
              <a:ext uri="{FF2B5EF4-FFF2-40B4-BE49-F238E27FC236}">
                <a16:creationId xmlns:a16="http://schemas.microsoft.com/office/drawing/2014/main" id="{412C6C42-7C8D-5DA0-E834-7DE20A27B1EB}"/>
              </a:ext>
            </a:extLst>
          </p:cNvPr>
          <p:cNvGrpSpPr/>
          <p:nvPr/>
        </p:nvGrpSpPr>
        <p:grpSpPr>
          <a:xfrm>
            <a:off x="1190" y="2146621"/>
            <a:ext cx="2342357" cy="193354"/>
            <a:chOff x="1190" y="2146621"/>
            <a:chExt cx="2342357" cy="193354"/>
          </a:xfrm>
        </p:grpSpPr>
        <p:sp>
          <p:nvSpPr>
            <p:cNvPr id="11" name="Rectangle: Rounded Corners 10">
              <a:extLst>
                <a:ext uri="{FF2B5EF4-FFF2-40B4-BE49-F238E27FC236}">
                  <a16:creationId xmlns:a16="http://schemas.microsoft.com/office/drawing/2014/main" id="{C06717C8-3F7D-AC03-144C-85C3EE96E2F8}"/>
                </a:ext>
              </a:extLst>
            </p:cNvPr>
            <p:cNvSpPr/>
            <p:nvPr/>
          </p:nvSpPr>
          <p:spPr>
            <a:xfrm>
              <a:off x="1190" y="2159975"/>
              <a:ext cx="2342357" cy="180000"/>
            </a:xfrm>
            <a:prstGeom prst="roundRect">
              <a:avLst>
                <a:gd name="adj" fmla="val 0"/>
              </a:avLst>
            </a:prstGeom>
            <a:solidFill>
              <a:srgbClr val="49A07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2" name="Picture 11" descr="A puzzle with different colored pieces&#10;&#10;Description automatically generated">
              <a:extLst>
                <a:ext uri="{FF2B5EF4-FFF2-40B4-BE49-F238E27FC236}">
                  <a16:creationId xmlns:a16="http://schemas.microsoft.com/office/drawing/2014/main" id="{FE927E4E-5BFD-9ACC-2DBC-9D4C598F0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3" name="TextBox 27">
              <a:extLst>
                <a:ext uri="{FF2B5EF4-FFF2-40B4-BE49-F238E27FC236}">
                  <a16:creationId xmlns:a16="http://schemas.microsoft.com/office/drawing/2014/main" id="{28319885-183F-82A0-1083-B85C8D7BEB8D}"/>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4" name="Picture 13">
              <a:extLst>
                <a:ext uri="{FF2B5EF4-FFF2-40B4-BE49-F238E27FC236}">
                  <a16:creationId xmlns:a16="http://schemas.microsoft.com/office/drawing/2014/main" id="{4722B9BB-23EF-C1DC-6D81-D055D9A5D4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66720428-49AB-DFCC-89AD-E9E2F3E281A2}"/>
              </a:ext>
            </a:extLst>
          </p:cNvPr>
          <p:cNvSpPr txBox="1"/>
          <p:nvPr/>
        </p:nvSpPr>
        <p:spPr>
          <a:xfrm>
            <a:off x="255230" y="2146621"/>
            <a:ext cx="1207294" cy="184666"/>
          </a:xfrm>
          <a:prstGeom prst="rect">
            <a:avLst/>
          </a:prstGeom>
          <a:noFill/>
        </p:spPr>
        <p:txBody>
          <a:bodyPr wrap="square">
            <a:spAutoFit/>
          </a:bodyPr>
          <a:lstStyle/>
          <a:p>
            <a:r>
              <a:rPr lang="en-US" sz="600" dirty="0">
                <a:solidFill>
                  <a:schemeClr val="bg1"/>
                </a:solidFill>
              </a:rPr>
              <a:t>https://www.orc.govt.nz</a:t>
            </a:r>
          </a:p>
        </p:txBody>
      </p:sp>
      <p:pic>
        <p:nvPicPr>
          <p:cNvPr id="4" name="Graphic 3" descr="Warning with solid fill">
            <a:extLst>
              <a:ext uri="{FF2B5EF4-FFF2-40B4-BE49-F238E27FC236}">
                <a16:creationId xmlns:a16="http://schemas.microsoft.com/office/drawing/2014/main" id="{3BE424E3-B8C7-3756-B65A-67FC338625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59" y="252021"/>
            <a:ext cx="216693" cy="216693"/>
          </a:xfrm>
          <a:prstGeom prst="rect">
            <a:avLst/>
          </a:prstGeom>
        </p:spPr>
      </p:pic>
    </p:spTree>
    <p:extLst>
      <p:ext uri="{BB962C8B-B14F-4D97-AF65-F5344CB8AC3E}">
        <p14:creationId xmlns:p14="http://schemas.microsoft.com/office/powerpoint/2010/main" val="1241542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049A6D2AE35A44BE7BE55C1AEF62A9" ma:contentTypeVersion="15" ma:contentTypeDescription="Een nieuw document maken." ma:contentTypeScope="" ma:versionID="f7d102acff97a9e0fb5e6055cf6722fd">
  <xsd:schema xmlns:xsd="http://www.w3.org/2001/XMLSchema" xmlns:xs="http://www.w3.org/2001/XMLSchema" xmlns:p="http://schemas.microsoft.com/office/2006/metadata/properties" xmlns:ns2="127932ec-a57d-4ec7-85b1-93cbdc9313a6" xmlns:ns3="99bf2ada-0598-4bb7-b4b3-3aa65235a568" targetNamespace="http://schemas.microsoft.com/office/2006/metadata/properties" ma:root="true" ma:fieldsID="731c5d90603c0e629fc9e9820b3e7284" ns2:_="" ns3:_="">
    <xsd:import namespace="127932ec-a57d-4ec7-85b1-93cbdc9313a6"/>
    <xsd:import namespace="99bf2ada-0598-4bb7-b4b3-3aa65235a5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7932ec-a57d-4ec7-85b1-93cbdc9313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b99c9bf4-d278-4956-b571-4365f6ed06d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bf2ada-0598-4bb7-b4b3-3aa65235a5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88da723-e798-44f2-891e-38b81df15fbd}" ma:internalName="TaxCatchAll" ma:showField="CatchAllData" ma:web="99bf2ada-0598-4bb7-b4b3-3aa65235a568">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9bf2ada-0598-4bb7-b4b3-3aa65235a568" xsi:nil="true"/>
    <lcf76f155ced4ddcb4097134ff3c332f xmlns="127932ec-a57d-4ec7-85b1-93cbdc9313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5ACB00-0755-499A-A275-8AA5039DD9D1}">
  <ds:schemaRefs>
    <ds:schemaRef ds:uri="http://schemas.microsoft.com/sharepoint/v3/contenttype/forms"/>
  </ds:schemaRefs>
</ds:datastoreItem>
</file>

<file path=customXml/itemProps2.xml><?xml version="1.0" encoding="utf-8"?>
<ds:datastoreItem xmlns:ds="http://schemas.openxmlformats.org/officeDocument/2006/customXml" ds:itemID="{FE9A1610-ED20-4E6B-BE70-02E2638AF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7932ec-a57d-4ec7-85b1-93cbdc9313a6"/>
    <ds:schemaRef ds:uri="99bf2ada-0598-4bb7-b4b3-3aa65235a5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A540CA-8EBF-417A-875A-BF47F45AEC6A}">
  <ds:schemaRefs>
    <ds:schemaRef ds:uri="99bf2ada-0598-4bb7-b4b3-3aa65235a568"/>
    <ds:schemaRef ds:uri="http://www.w3.org/XML/1998/namespace"/>
    <ds:schemaRef ds:uri="http://purl.org/dc/elements/1.1/"/>
    <ds:schemaRef ds:uri="http://purl.org/dc/terms/"/>
    <ds:schemaRef ds:uri="http://schemas.microsoft.com/office/2006/documentManagement/types"/>
    <ds:schemaRef ds:uri="127932ec-a57d-4ec7-85b1-93cbdc9313a6"/>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848</Words>
  <Application>Microsoft Office PowerPoint</Application>
  <PresentationFormat>Custom</PresentationFormat>
  <Paragraphs>162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Pierie F, Frank</dc:creator>
  <cp:lastModifiedBy>Pierie F, Frank</cp:lastModifiedBy>
  <cp:revision>4</cp:revision>
  <dcterms:created xsi:type="dcterms:W3CDTF">2024-05-31T11:59:00Z</dcterms:created>
  <dcterms:modified xsi:type="dcterms:W3CDTF">2025-05-07T09:30:21Z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0x01010061049A6D2AE35A44BE7BE55C1AEF62A9</vt:lpwstr>
  </property>
  <property fmtid="{D5CDD505-2E9C-101B-9397-08002B2CF9AE}" pid="3" name="MediaServiceImageTags">
    <vt:lpwstr/>
  </property>
</Properties>
</file>