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8"/>
  </p:notesMasterIdLst>
  <p:sldIdLst>
    <p:sldId id="256" r:id="rId5"/>
    <p:sldId id="269" r:id="rId6"/>
    <p:sldId id="271" r:id="rId7"/>
  </p:sldIdLst>
  <p:sldSz cx="9906000" cy="6858000" type="A4"/>
  <p:notesSz cx="6670675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729"/>
    <a:srgbClr val="9D0505"/>
    <a:srgbClr val="49A078"/>
    <a:srgbClr val="78A6B6"/>
    <a:srgbClr val="F5B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0E884-16AF-476D-ACA6-1C46CE882611}" v="64" dt="2025-05-07T15:35:58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3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ie F, Frank" userId="36331533-03dd-46b6-8d8a-21867d89439c" providerId="ADAL" clId="{27E0E884-16AF-476D-ACA6-1C46CE882611}"/>
    <pc:docChg chg="modSld modNotesMaster">
      <pc:chgData name="Pierie F, Frank" userId="36331533-03dd-46b6-8d8a-21867d89439c" providerId="ADAL" clId="{27E0E884-16AF-476D-ACA6-1C46CE882611}" dt="2025-05-20T09:49:27.405" v="122" actId="1037"/>
      <pc:docMkLst>
        <pc:docMk/>
      </pc:docMkLst>
      <pc:sldChg chg="modSp mod">
        <pc:chgData name="Pierie F, Frank" userId="36331533-03dd-46b6-8d8a-21867d89439c" providerId="ADAL" clId="{27E0E884-16AF-476D-ACA6-1C46CE882611}" dt="2025-05-20T09:49:27.405" v="122" actId="1037"/>
        <pc:sldMkLst>
          <pc:docMk/>
          <pc:sldMk cId="1477227708" sldId="256"/>
        </pc:sldMkLst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6" creationId="{687E50B5-1118-CC3D-44B3-9386228472DB}"/>
          </ac:spMkLst>
        </pc:spChg>
        <pc:spChg chg="mod">
          <ac:chgData name="Pierie F, Frank" userId="36331533-03dd-46b6-8d8a-21867d89439c" providerId="ADAL" clId="{27E0E884-16AF-476D-ACA6-1C46CE882611}" dt="2025-05-20T09:49:27.405" v="122" actId="1037"/>
          <ac:spMkLst>
            <pc:docMk/>
            <pc:sldMk cId="1477227708" sldId="256"/>
            <ac:spMk id="24" creationId="{0D0FF46B-A84C-617C-8F64-8DB00AA92818}"/>
          </ac:spMkLst>
        </pc:spChg>
        <pc:spChg chg="mod">
          <ac:chgData name="Pierie F, Frank" userId="36331533-03dd-46b6-8d8a-21867d89439c" providerId="ADAL" clId="{27E0E884-16AF-476D-ACA6-1C46CE882611}" dt="2025-05-20T09:49:24.574" v="116" actId="1037"/>
          <ac:spMkLst>
            <pc:docMk/>
            <pc:sldMk cId="1477227708" sldId="256"/>
            <ac:spMk id="25" creationId="{6D92217F-FFBB-9A03-3816-9684A4BA578E}"/>
          </ac:spMkLst>
        </pc:spChg>
        <pc:spChg chg="mod">
          <ac:chgData name="Pierie F, Frank" userId="36331533-03dd-46b6-8d8a-21867d89439c" providerId="ADAL" clId="{27E0E884-16AF-476D-ACA6-1C46CE882611}" dt="2025-05-20T09:48:52.837" v="73" actId="1038"/>
          <ac:spMkLst>
            <pc:docMk/>
            <pc:sldMk cId="1477227708" sldId="256"/>
            <ac:spMk id="26" creationId="{CCF2502B-07C4-7623-8FFA-55039C847393}"/>
          </ac:spMkLst>
        </pc:spChg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27" creationId="{3FF468FE-325B-6773-606B-A29C188ACA98}"/>
          </ac:spMkLst>
        </pc:spChg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30" creationId="{C28E6155-BE25-0072-0F38-25BCE03A04F4}"/>
          </ac:spMkLst>
        </pc:spChg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50" creationId="{B04E1243-BF03-601B-41DB-94CFE2B5C04E}"/>
          </ac:spMkLst>
        </pc:spChg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51" creationId="{F049305A-9E3D-D8E9-F545-81554D41C90F}"/>
          </ac:spMkLst>
        </pc:spChg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63" creationId="{A043F244-DC5C-34CE-4F26-05D14F578127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66" creationId="{006EFDA5-02EB-B2C5-D937-2057CA06A2A1}"/>
          </ac:spMkLst>
        </pc:spChg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68" creationId="{8C34FED1-7B49-14B7-70E5-F1BDCFB73C80}"/>
          </ac:spMkLst>
        </pc:spChg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83" creationId="{545881AF-7CA8-E62F-BAF2-872EE75ED6E7}"/>
          </ac:spMkLst>
        </pc:spChg>
        <pc:spChg chg="mod">
          <ac:chgData name="Pierie F, Frank" userId="36331533-03dd-46b6-8d8a-21867d89439c" providerId="ADAL" clId="{27E0E884-16AF-476D-ACA6-1C46CE882611}" dt="2025-05-07T13:46:02.601" v="18" actId="1036"/>
          <ac:spMkLst>
            <pc:docMk/>
            <pc:sldMk cId="1477227708" sldId="256"/>
            <ac:spMk id="84" creationId="{7CBD6F8E-B533-E562-501B-D5BFDA03C79F}"/>
          </ac:spMkLst>
        </pc:spChg>
        <pc:spChg chg="mod">
          <ac:chgData name="Pierie F, Frank" userId="36331533-03dd-46b6-8d8a-21867d89439c" providerId="ADAL" clId="{27E0E884-16AF-476D-ACA6-1C46CE882611}" dt="2025-05-20T09:49:12.074" v="102" actId="1038"/>
          <ac:spMkLst>
            <pc:docMk/>
            <pc:sldMk cId="1477227708" sldId="256"/>
            <ac:spMk id="125" creationId="{9320290D-D968-13F1-563F-B5B0C210E85D}"/>
          </ac:spMkLst>
        </pc:spChg>
        <pc:spChg chg="mod">
          <ac:chgData name="Pierie F, Frank" userId="36331533-03dd-46b6-8d8a-21867d89439c" providerId="ADAL" clId="{27E0E884-16AF-476D-ACA6-1C46CE882611}" dt="2025-05-20T09:49:19.918" v="109" actId="1038"/>
          <ac:spMkLst>
            <pc:docMk/>
            <pc:sldMk cId="1477227708" sldId="256"/>
            <ac:spMk id="126" creationId="{3BD4BAF1-8371-4460-5FC0-C04E78F3469F}"/>
          </ac:spMkLst>
        </pc:spChg>
        <pc:spChg chg="mod">
          <ac:chgData name="Pierie F, Frank" userId="36331533-03dd-46b6-8d8a-21867d89439c" providerId="ADAL" clId="{27E0E884-16AF-476D-ACA6-1C46CE882611}" dt="2025-05-20T09:48:58.367" v="80" actId="1037"/>
          <ac:spMkLst>
            <pc:docMk/>
            <pc:sldMk cId="1477227708" sldId="256"/>
            <ac:spMk id="127" creationId="{0EC1295B-5DBD-B32C-482B-7E572D71D9DE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28" creationId="{560A7761-C545-21A3-FCC1-438CCF6ACAA7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30" creationId="{715FFA68-CC36-066A-897B-67C57DD272E6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31" creationId="{AA667335-18FA-121D-25ED-9730AEA7DAA2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38" creationId="{39EE4CE3-6D16-1BBF-C64E-BDAF534EF757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43" creationId="{2AFEF0F8-B576-1390-C66F-B2E4A7B698D7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47" creationId="{54C40284-E6CF-2363-314D-6C82921DFF9A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59" creationId="{59982C84-C7AC-C3E8-F39E-3607D33F14C0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60" creationId="{DBC74B07-51F2-646C-5A89-4C617A4BE57E}"/>
          </ac:spMkLst>
        </pc:spChg>
        <pc:spChg chg="mod">
          <ac:chgData name="Pierie F, Frank" userId="36331533-03dd-46b6-8d8a-21867d89439c" providerId="ADAL" clId="{27E0E884-16AF-476D-ACA6-1C46CE882611}" dt="2025-05-07T13:45:58.028" v="7" actId="1036"/>
          <ac:spMkLst>
            <pc:docMk/>
            <pc:sldMk cId="1477227708" sldId="256"/>
            <ac:spMk id="162" creationId="{DE6F9412-65B2-B519-3572-ADC9C7F9A225}"/>
          </ac:spMkLst>
        </pc:spChg>
      </pc:sldChg>
      <pc:sldChg chg="modSp modNotes">
        <pc:chgData name="Pierie F, Frank" userId="36331533-03dd-46b6-8d8a-21867d89439c" providerId="ADAL" clId="{27E0E884-16AF-476D-ACA6-1C46CE882611}" dt="2025-05-07T13:46:43.155" v="60"/>
        <pc:sldMkLst>
          <pc:docMk/>
          <pc:sldMk cId="1043303517" sldId="269"/>
        </pc:sldMkLst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6" creationId="{CECB46FC-49DD-754D-2141-689C2559B472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9" creationId="{1F8C187A-B0A9-2239-0C19-26EE5BAE0628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23" creationId="{A4313428-7441-8EBC-04F1-ECA10D2BEF82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42" creationId="{806CDB48-F418-3786-F642-E2F8381E2FD7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46" creationId="{C39AD306-4834-FE6F-8C58-F2E9C056D1BF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48" creationId="{444976E1-9B8D-0F06-40BE-6B5E22B7D235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68" creationId="{77074FFC-C92C-1B64-4899-9A7D62722EB1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70" creationId="{E6B6D1CC-C449-91A2-6A7B-C29A7EF77316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72" creationId="{ED79AEEB-DA1E-F25F-4B5A-D603A5407320}"/>
          </ac:spMkLst>
        </pc:spChg>
        <pc:spChg chg="mod">
          <ac:chgData name="Pierie F, Frank" userId="36331533-03dd-46b6-8d8a-21867d89439c" providerId="ADAL" clId="{27E0E884-16AF-476D-ACA6-1C46CE882611}" dt="2025-05-07T13:46:07.351" v="27" actId="1035"/>
          <ac:spMkLst>
            <pc:docMk/>
            <pc:sldMk cId="1043303517" sldId="269"/>
            <ac:spMk id="96" creationId="{A3E03CE5-EE4E-9E46-CE5F-060A6928774E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38" creationId="{1494DA0E-D22D-FC70-D1B3-E54B5B4A6EBD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68" creationId="{1765D9F4-1045-78BC-4F85-A92A790E9F11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73" creationId="{7AC6E8D3-115D-BCC7-EA06-25621F914FB4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80" creationId="{229750C6-CD35-044C-00B7-C879291C55D5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83" creationId="{BB0D7B4B-0303-659D-F857-BD103BBBEB11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86" creationId="{A79FE2EE-9CFB-DD31-3756-24E4B3904918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92" creationId="{4089E8ED-8BE6-B8BD-C262-894FC7F1EC8E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93" creationId="{857AF8A8-076A-6BE6-592D-44D8771502AD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94" creationId="{631506F9-6457-A89D-8E9C-B63B1D0BA218}"/>
          </ac:spMkLst>
        </pc:spChg>
        <pc:spChg chg="mod">
          <ac:chgData name="Pierie F, Frank" userId="36331533-03dd-46b6-8d8a-21867d89439c" providerId="ADAL" clId="{27E0E884-16AF-476D-ACA6-1C46CE882611}" dt="2025-05-07T13:46:11.314" v="37" actId="1035"/>
          <ac:spMkLst>
            <pc:docMk/>
            <pc:sldMk cId="1043303517" sldId="269"/>
            <ac:spMk id="295" creationId="{8EE2EA32-75E2-6BF5-2FFE-1560B271B58D}"/>
          </ac:spMkLst>
        </pc:spChg>
      </pc:sldChg>
      <pc:sldChg chg="delSp modSp mod">
        <pc:chgData name="Pierie F, Frank" userId="36331533-03dd-46b6-8d8a-21867d89439c" providerId="ADAL" clId="{27E0E884-16AF-476D-ACA6-1C46CE882611}" dt="2025-05-07T15:36:14.515" v="64" actId="404"/>
        <pc:sldMkLst>
          <pc:docMk/>
          <pc:sldMk cId="3895836920" sldId="271"/>
        </pc:sldMkLst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6" creationId="{4C000D6F-FA45-71AA-0C78-9A9EDBEBBAFE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20" creationId="{D7F786C8-EA24-2BCD-816E-5EBCAC627976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63" creationId="{071DA718-0941-0BFF-5064-2AD5BFB9AD09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69" creationId="{2561C634-0B3B-620E-2D04-DC6518970F45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71" creationId="{C5750F02-46A1-DAEC-A3A7-F2007F147878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75" creationId="{715FCC35-CFC8-39DA-16D2-5247749A82C5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76" creationId="{55284638-722F-1EB8-29F5-FBD1A9E5DA01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80" creationId="{C5EBB382-4D45-7ED8-A540-8016C124F025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84" creationId="{E4183516-A970-04A2-3033-085E1BD7A5B6}"/>
          </ac:spMkLst>
        </pc:spChg>
        <pc:spChg chg="mod">
          <ac:chgData name="Pierie F, Frank" userId="36331533-03dd-46b6-8d8a-21867d89439c" providerId="ADAL" clId="{27E0E884-16AF-476D-ACA6-1C46CE882611}" dt="2025-05-07T13:46:16.011" v="46" actId="1036"/>
          <ac:spMkLst>
            <pc:docMk/>
            <pc:sldMk cId="3895836920" sldId="271"/>
            <ac:spMk id="96" creationId="{111B782E-BB4C-4F4F-B4EF-D22F45780F1D}"/>
          </ac:spMkLst>
        </pc:spChg>
        <pc:spChg chg="mod topLvl">
          <ac:chgData name="Pierie F, Frank" userId="36331533-03dd-46b6-8d8a-21867d89439c" providerId="ADAL" clId="{27E0E884-16AF-476D-ACA6-1C46CE882611}" dt="2025-05-07T15:33:35.699" v="61" actId="165"/>
          <ac:spMkLst>
            <pc:docMk/>
            <pc:sldMk cId="3895836920" sldId="271"/>
            <ac:spMk id="160" creationId="{2C49E3AE-523F-3DDD-8E54-958D77AF7039}"/>
          </ac:spMkLst>
        </pc:spChg>
        <pc:spChg chg="mod topLvl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88" creationId="{B288EF4B-10AB-B5DD-11B3-04692FCD2310}"/>
          </ac:spMkLst>
        </pc:spChg>
        <pc:spChg chg="mod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89" creationId="{0DC28383-3019-5036-DFB7-AC5443C41EA9}"/>
          </ac:spMkLst>
        </pc:spChg>
        <pc:spChg chg="mod topLvl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90" creationId="{27021404-C062-AD18-558B-71FBA1ABDBBA}"/>
          </ac:spMkLst>
        </pc:spChg>
        <pc:spChg chg="mod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91" creationId="{A4AC2380-E8A0-42B0-F901-7247C8CFBFE4}"/>
          </ac:spMkLst>
        </pc:spChg>
        <pc:spChg chg="mod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92" creationId="{5A66CA87-B737-3F7C-A84D-F477DDC0893D}"/>
          </ac:spMkLst>
        </pc:spChg>
        <pc:spChg chg="mod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93" creationId="{CAF1BB01-3C7F-43DE-6724-5E5DD1EB5B0D}"/>
          </ac:spMkLst>
        </pc:spChg>
        <pc:spChg chg="mod topLvl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94" creationId="{C79BF39B-16A0-140E-E1B7-872D79362800}"/>
          </ac:spMkLst>
        </pc:spChg>
        <pc:spChg chg="mod topLvl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95" creationId="{4B47F02F-7739-CA1A-FAB8-D104D2943894}"/>
          </ac:spMkLst>
        </pc:spChg>
        <pc:spChg chg="mod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96" creationId="{E95D517B-C8C2-EFE0-3F5E-1391498061FD}"/>
          </ac:spMkLst>
        </pc:spChg>
        <pc:spChg chg="mod topLvl">
          <ac:chgData name="Pierie F, Frank" userId="36331533-03dd-46b6-8d8a-21867d89439c" providerId="ADAL" clId="{27E0E884-16AF-476D-ACA6-1C46CE882611}" dt="2025-05-07T15:36:14.515" v="64" actId="404"/>
          <ac:spMkLst>
            <pc:docMk/>
            <pc:sldMk cId="3895836920" sldId="271"/>
            <ac:spMk id="197" creationId="{4179CE95-2569-FF87-243F-CB2463571C79}"/>
          </ac:spMkLst>
        </pc:spChg>
        <pc:spChg chg="mod">
          <ac:chgData name="Pierie F, Frank" userId="36331533-03dd-46b6-8d8a-21867d89439c" providerId="ADAL" clId="{27E0E884-16AF-476D-ACA6-1C46CE882611}" dt="2025-05-07T15:33:35.699" v="61" actId="165"/>
          <ac:spMkLst>
            <pc:docMk/>
            <pc:sldMk cId="3895836920" sldId="271"/>
            <ac:spMk id="198" creationId="{CC38477B-171E-7440-F29E-42424BC9E034}"/>
          </ac:spMkLst>
        </pc:spChg>
        <pc:spChg chg="mod">
          <ac:chgData name="Pierie F, Frank" userId="36331533-03dd-46b6-8d8a-21867d89439c" providerId="ADAL" clId="{27E0E884-16AF-476D-ACA6-1C46CE882611}" dt="2025-05-07T15:33:35.699" v="61" actId="165"/>
          <ac:spMkLst>
            <pc:docMk/>
            <pc:sldMk cId="3895836920" sldId="271"/>
            <ac:spMk id="200" creationId="{BA3B9401-F6F7-5226-7117-90C6488938A3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01" creationId="{C8857FD9-FA55-BDFB-63BA-CCB9DFC07328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03" creationId="{8354948C-2AAD-E53D-EBD5-6F7629CA193C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04" creationId="{F14F2025-3E4D-A641-270D-0B2A5D031682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07" creationId="{59D940EA-99FF-DD2F-2AA9-97D5AE3AD5D1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08" creationId="{64A796FA-61F6-E14F-831F-7DF90868553B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09" creationId="{CF11C093-5338-9B58-9418-BEA7788AC0DC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10" creationId="{E15A3389-4DA4-A442-0BA4-F1B74495BCAC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12" creationId="{E5BF494A-43CB-178A-450B-4C33CB20E1AC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13" creationId="{AED9D9FE-0923-FB6D-A36D-8E0972244C87}"/>
          </ac:spMkLst>
        </pc:spChg>
        <pc:spChg chg="mod">
          <ac:chgData name="Pierie F, Frank" userId="36331533-03dd-46b6-8d8a-21867d89439c" providerId="ADAL" clId="{27E0E884-16AF-476D-ACA6-1C46CE882611}" dt="2025-05-07T15:35:58.131" v="63" actId="403"/>
          <ac:spMkLst>
            <pc:docMk/>
            <pc:sldMk cId="3895836920" sldId="271"/>
            <ac:spMk id="214" creationId="{203DDC04-A6C1-196B-6EAC-9E30F65E5973}"/>
          </ac:spMkLst>
        </pc:spChg>
        <pc:spChg chg="mod">
          <ac:chgData name="Pierie F, Frank" userId="36331533-03dd-46b6-8d8a-21867d89439c" providerId="ADAL" clId="{27E0E884-16AF-476D-ACA6-1C46CE882611}" dt="2025-05-07T15:33:35.699" v="61" actId="165"/>
          <ac:spMkLst>
            <pc:docMk/>
            <pc:sldMk cId="3895836920" sldId="271"/>
            <ac:spMk id="218" creationId="{8BB74112-C682-9818-8E8A-2EA3A6DF0916}"/>
          </ac:spMkLst>
        </pc:spChg>
        <pc:spChg chg="mod">
          <ac:chgData name="Pierie F, Frank" userId="36331533-03dd-46b6-8d8a-21867d89439c" providerId="ADAL" clId="{27E0E884-16AF-476D-ACA6-1C46CE882611}" dt="2025-05-07T15:33:35.699" v="61" actId="165"/>
          <ac:spMkLst>
            <pc:docMk/>
            <pc:sldMk cId="3895836920" sldId="271"/>
            <ac:spMk id="224" creationId="{A3545003-7C6D-F71C-84EB-DD54D45D3B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5507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1"/>
            <a:ext cx="2890626" cy="495507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6D943352-09C5-4236-B404-4ADBDC3DF32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1235075"/>
            <a:ext cx="48101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52747"/>
            <a:ext cx="5336540" cy="3888611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890626" cy="49550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380333"/>
            <a:ext cx="2890626" cy="49550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F59D99F1-D636-4974-B895-B527A7AB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5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1235075"/>
            <a:ext cx="4810125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D99F1-D636-4974-B895-B527A7AB5F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7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8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6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2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0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0E7E8-2BE4-4B6B-AC78-4FA9D864C5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BDC679-25AE-47AD-AC7A-B8C52936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sv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28.png"/><Relationship Id="rId3" Type="http://schemas.openxmlformats.org/officeDocument/2006/relationships/image" Target="../media/image1.jpeg"/><Relationship Id="rId21" Type="http://schemas.openxmlformats.org/officeDocument/2006/relationships/image" Target="../media/image31.sv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34.png"/><Relationship Id="rId5" Type="http://schemas.openxmlformats.org/officeDocument/2006/relationships/image" Target="../media/image3.jpe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10" Type="http://schemas.openxmlformats.org/officeDocument/2006/relationships/image" Target="../media/image8.jpeg"/><Relationship Id="rId19" Type="http://schemas.openxmlformats.org/officeDocument/2006/relationships/image" Target="../media/image29.sv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2.jpeg"/><Relationship Id="rId21" Type="http://schemas.openxmlformats.org/officeDocument/2006/relationships/image" Target="../media/image44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40.png"/><Relationship Id="rId2" Type="http://schemas.openxmlformats.org/officeDocument/2006/relationships/image" Target="../media/image1.jpe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47.svg"/><Relationship Id="rId5" Type="http://schemas.openxmlformats.org/officeDocument/2006/relationships/image" Target="../media/image4.jpe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9.jpeg"/><Relationship Id="rId19" Type="http://schemas.openxmlformats.org/officeDocument/2006/relationships/image" Target="../media/image42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37.svg"/><Relationship Id="rId22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DBABFD-FA0F-6B3C-FE50-FD5805D06466}"/>
              </a:ext>
            </a:extLst>
          </p:cNvPr>
          <p:cNvGrpSpPr/>
          <p:nvPr/>
        </p:nvGrpSpPr>
        <p:grpSpPr>
          <a:xfrm>
            <a:off x="114739" y="108534"/>
            <a:ext cx="9641152" cy="3185684"/>
            <a:chOff x="-2138" y="1778202"/>
            <a:chExt cx="9907871" cy="33019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ED22B4-E9E3-6782-4D50-CBDE08C901E5}"/>
                </a:ext>
              </a:extLst>
            </p:cNvPr>
            <p:cNvSpPr/>
            <p:nvPr/>
          </p:nvSpPr>
          <p:spPr>
            <a:xfrm>
              <a:off x="0" y="3435569"/>
              <a:ext cx="9905731" cy="1644545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57"/>
            </a:p>
          </p:txBody>
        </p:sp>
        <p:pic>
          <p:nvPicPr>
            <p:cNvPr id="2" name="Picture 2" descr="Plans seeking permission for Cork solar farm put on hold after appeals  lodged">
              <a:extLst>
                <a:ext uri="{FF2B5EF4-FFF2-40B4-BE49-F238E27FC236}">
                  <a16:creationId xmlns:a16="http://schemas.microsoft.com/office/drawing/2014/main" id="{660E1719-6E18-3A3A-2F3B-C23E22BE41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37"/>
            <a:stretch/>
          </p:blipFill>
          <p:spPr bwMode="auto">
            <a:xfrm>
              <a:off x="392199" y="4195782"/>
              <a:ext cx="838906" cy="79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New €10,000 subsidy for Groningen buildings – The Northern Times">
              <a:extLst>
                <a:ext uri="{FF2B5EF4-FFF2-40B4-BE49-F238E27FC236}">
                  <a16:creationId xmlns:a16="http://schemas.microsoft.com/office/drawing/2014/main" id="{B0D2044A-FF11-D699-5C6D-0D5D16B01D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4" r="25150"/>
            <a:stretch/>
          </p:blipFill>
          <p:spPr bwMode="auto">
            <a:xfrm>
              <a:off x="1245739" y="4195784"/>
              <a:ext cx="848659" cy="79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A wind turbine on top of a green field. Windmill turbine renewable, science  technology. - PICRYL - Public Domain Media Search Engine Public Domain  Search">
              <a:extLst>
                <a:ext uri="{FF2B5EF4-FFF2-40B4-BE49-F238E27FC236}">
                  <a16:creationId xmlns:a16="http://schemas.microsoft.com/office/drawing/2014/main" id="{7CEE0AC8-8ED4-F32F-69FC-50DBF93851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9" r="15474"/>
            <a:stretch/>
          </p:blipFill>
          <p:spPr bwMode="auto">
            <a:xfrm>
              <a:off x="2112317" y="4196645"/>
              <a:ext cx="843842" cy="79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7AD4CAA1-2570-802A-5E20-A9C53740A7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r="14540"/>
            <a:stretch/>
          </p:blipFill>
          <p:spPr bwMode="auto">
            <a:xfrm>
              <a:off x="2969094" y="4188887"/>
              <a:ext cx="853319" cy="80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Royalty-Free photo: Pile of compost | PickPik">
              <a:extLst>
                <a:ext uri="{FF2B5EF4-FFF2-40B4-BE49-F238E27FC236}">
                  <a16:creationId xmlns:a16="http://schemas.microsoft.com/office/drawing/2014/main" id="{46B76D4F-5E96-4789-281D-CE715A025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938" y="4176381"/>
              <a:ext cx="855144" cy="81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Straw in the Field - Free Stock Photo by Pixabay on Stockvault.net">
              <a:extLst>
                <a:ext uri="{FF2B5EF4-FFF2-40B4-BE49-F238E27FC236}">
                  <a16:creationId xmlns:a16="http://schemas.microsoft.com/office/drawing/2014/main" id="{090DB162-72D3-10A8-0742-BBBE28A21A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r="32001"/>
            <a:stretch/>
          </p:blipFill>
          <p:spPr bwMode="auto">
            <a:xfrm>
              <a:off x="4709999" y="4190391"/>
              <a:ext cx="827457" cy="79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Maize plant in field - PixaHive">
              <a:extLst>
                <a:ext uri="{FF2B5EF4-FFF2-40B4-BE49-F238E27FC236}">
                  <a16:creationId xmlns:a16="http://schemas.microsoft.com/office/drawing/2014/main" id="{4466DF20-3DD5-0F4E-FE71-F030224FA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/>
            <a:stretch/>
          </p:blipFill>
          <p:spPr bwMode="auto">
            <a:xfrm>
              <a:off x="5553017" y="4181895"/>
              <a:ext cx="848550" cy="80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6">
              <a:extLst>
                <a:ext uri="{FF2B5EF4-FFF2-40B4-BE49-F238E27FC236}">
                  <a16:creationId xmlns:a16="http://schemas.microsoft.com/office/drawing/2014/main" id="{7FF4BCE4-4803-9443-F40A-0F863E3CA7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1"/>
            <a:stretch/>
          </p:blipFill>
          <p:spPr bwMode="auto">
            <a:xfrm>
              <a:off x="6415946" y="4179290"/>
              <a:ext cx="844510" cy="814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Blue and Gray Concrete House With Attic during Twilight · Free Stock Photo">
              <a:extLst>
                <a:ext uri="{FF2B5EF4-FFF2-40B4-BE49-F238E27FC236}">
                  <a16:creationId xmlns:a16="http://schemas.microsoft.com/office/drawing/2014/main" id="{927DF26B-F4A5-6F47-380D-A2B480C90B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8" r="17317"/>
            <a:stretch/>
          </p:blipFill>
          <p:spPr bwMode="auto">
            <a:xfrm>
              <a:off x="7267881" y="4146939"/>
              <a:ext cx="863638" cy="84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Arrow: Pentagon 92">
              <a:extLst>
                <a:ext uri="{FF2B5EF4-FFF2-40B4-BE49-F238E27FC236}">
                  <a16:creationId xmlns:a16="http://schemas.microsoft.com/office/drawing/2014/main" id="{A3895968-53F2-740D-F6EB-AEE8344ADA9F}"/>
                </a:ext>
              </a:extLst>
            </p:cNvPr>
            <p:cNvSpPr/>
            <p:nvPr/>
          </p:nvSpPr>
          <p:spPr>
            <a:xfrm>
              <a:off x="7289072" y="4779701"/>
              <a:ext cx="678649" cy="104686"/>
            </a:xfrm>
            <a:prstGeom prst="homePlate">
              <a:avLst/>
            </a:prstGeom>
            <a:solidFill>
              <a:srgbClr val="9D050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D</a:t>
              </a:r>
            </a:p>
          </p:txBody>
        </p:sp>
        <p:sp>
          <p:nvSpPr>
            <p:cNvPr id="94" name="Arrow: Pentagon 93">
              <a:extLst>
                <a:ext uri="{FF2B5EF4-FFF2-40B4-BE49-F238E27FC236}">
                  <a16:creationId xmlns:a16="http://schemas.microsoft.com/office/drawing/2014/main" id="{BE6FD6C1-3329-2B24-197A-F5356087106E}"/>
                </a:ext>
              </a:extLst>
            </p:cNvPr>
            <p:cNvSpPr/>
            <p:nvPr/>
          </p:nvSpPr>
          <p:spPr>
            <a:xfrm>
              <a:off x="7289072" y="4665057"/>
              <a:ext cx="547208" cy="104686"/>
            </a:xfrm>
            <a:prstGeom prst="homePlate">
              <a:avLst/>
            </a:prstGeom>
            <a:solidFill>
              <a:srgbClr val="DDA72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C</a:t>
              </a:r>
            </a:p>
          </p:txBody>
        </p:sp>
        <p:sp>
          <p:nvSpPr>
            <p:cNvPr id="95" name="Arrow: Pentagon 94">
              <a:extLst>
                <a:ext uri="{FF2B5EF4-FFF2-40B4-BE49-F238E27FC236}">
                  <a16:creationId xmlns:a16="http://schemas.microsoft.com/office/drawing/2014/main" id="{9941E116-9B57-1519-187F-A1616439105B}"/>
                </a:ext>
              </a:extLst>
            </p:cNvPr>
            <p:cNvSpPr/>
            <p:nvPr/>
          </p:nvSpPr>
          <p:spPr>
            <a:xfrm>
              <a:off x="7289071" y="4554961"/>
              <a:ext cx="410629" cy="104686"/>
            </a:xfrm>
            <a:prstGeom prst="homePlate">
              <a:avLst/>
            </a:prstGeom>
            <a:solidFill>
              <a:srgbClr val="BBD7A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96" name="Arrow: Pentagon 95">
              <a:extLst>
                <a:ext uri="{FF2B5EF4-FFF2-40B4-BE49-F238E27FC236}">
                  <a16:creationId xmlns:a16="http://schemas.microsoft.com/office/drawing/2014/main" id="{28B8C929-0C1D-0FF7-FCDA-CE215205AE8E}"/>
                </a:ext>
              </a:extLst>
            </p:cNvPr>
            <p:cNvSpPr/>
            <p:nvPr/>
          </p:nvSpPr>
          <p:spPr>
            <a:xfrm>
              <a:off x="7288856" y="4441994"/>
              <a:ext cx="280986" cy="104686"/>
            </a:xfrm>
            <a:prstGeom prst="homePlate">
              <a:avLst/>
            </a:prstGeom>
            <a:solidFill>
              <a:srgbClr val="49A07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A</a:t>
              </a:r>
            </a:p>
          </p:txBody>
        </p:sp>
        <p:pic>
          <p:nvPicPr>
            <p:cNvPr id="99" name="Picture 2" descr="Nuclear Power Plant Images | Free Photos, PNG Stickers, Wallpapers &amp;  Backgrounds - rawpixel">
              <a:extLst>
                <a:ext uri="{FF2B5EF4-FFF2-40B4-BE49-F238E27FC236}">
                  <a16:creationId xmlns:a16="http://schemas.microsoft.com/office/drawing/2014/main" id="{4A954BD6-28A5-A588-E3B1-096C22616E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2"/>
            <a:stretch/>
          </p:blipFill>
          <p:spPr bwMode="auto">
            <a:xfrm>
              <a:off x="8148010" y="4174981"/>
              <a:ext cx="846490" cy="817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Esgian">
              <a:extLst>
                <a:ext uri="{FF2B5EF4-FFF2-40B4-BE49-F238E27FC236}">
                  <a16:creationId xmlns:a16="http://schemas.microsoft.com/office/drawing/2014/main" id="{45E4654A-AA1E-D94C-4A3B-6BCF75EEF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4"/>
            <a:stretch/>
          </p:blipFill>
          <p:spPr bwMode="auto">
            <a:xfrm>
              <a:off x="9006698" y="4172326"/>
              <a:ext cx="850023" cy="823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7E29BF-0E57-85DB-E52E-786F55D7293B}"/>
                </a:ext>
              </a:extLst>
            </p:cNvPr>
            <p:cNvSpPr/>
            <p:nvPr/>
          </p:nvSpPr>
          <p:spPr>
            <a:xfrm>
              <a:off x="2" y="1778202"/>
              <a:ext cx="9905731" cy="1644545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57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7E50B5-1118-CC3D-44B3-9386228472DB}"/>
                </a:ext>
              </a:extLst>
            </p:cNvPr>
            <p:cNvSpPr txBox="1"/>
            <p:nvPr/>
          </p:nvSpPr>
          <p:spPr>
            <a:xfrm rot="10800000">
              <a:off x="1132739" y="2206545"/>
              <a:ext cx="7207349" cy="95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/>
                <a:t>[VOORZITTER]</a:t>
              </a:r>
            </a:p>
          </p:txBody>
        </p:sp>
        <p:pic>
          <p:nvPicPr>
            <p:cNvPr id="7" name="Graphic 6" descr="Handshake">
              <a:extLst>
                <a:ext uri="{FF2B5EF4-FFF2-40B4-BE49-F238E27FC236}">
                  <a16:creationId xmlns:a16="http://schemas.microsoft.com/office/drawing/2014/main" id="{22E9A06A-2EA5-48B6-F1CF-F8F6B492C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8332537" y="1874822"/>
              <a:ext cx="1522717" cy="1501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B1BB60-0740-1A9B-CF3E-A061355C79D5}"/>
                </a:ext>
              </a:extLst>
            </p:cNvPr>
            <p:cNvSpPr/>
            <p:nvPr/>
          </p:nvSpPr>
          <p:spPr>
            <a:xfrm>
              <a:off x="92432" y="3511840"/>
              <a:ext cx="283898" cy="1480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81CD81-9AED-A388-EDAF-24BA7BD0AFD1}"/>
                </a:ext>
              </a:extLst>
            </p:cNvPr>
            <p:cNvSpPr txBox="1"/>
            <p:nvPr/>
          </p:nvSpPr>
          <p:spPr>
            <a:xfrm rot="16200000">
              <a:off x="-320380" y="3925540"/>
              <a:ext cx="1105623" cy="28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23" b="1" dirty="0">
                  <a:solidFill>
                    <a:schemeClr val="bg1"/>
                  </a:solidFill>
                </a:rPr>
                <a:t>VOORZITTER</a:t>
              </a:r>
            </a:p>
          </p:txBody>
        </p:sp>
        <p:pic>
          <p:nvPicPr>
            <p:cNvPr id="11" name="Graphic 10" descr="Handshake">
              <a:extLst>
                <a:ext uri="{FF2B5EF4-FFF2-40B4-BE49-F238E27FC236}">
                  <a16:creationId xmlns:a16="http://schemas.microsoft.com/office/drawing/2014/main" id="{F3781DAF-4F36-E238-2957-617F1399F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6200000">
              <a:off x="63684" y="4584215"/>
              <a:ext cx="355710" cy="38628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F10893-8897-2367-7964-B715C192CCBD}"/>
                </a:ext>
              </a:extLst>
            </p:cNvPr>
            <p:cNvSpPr/>
            <p:nvPr/>
          </p:nvSpPr>
          <p:spPr>
            <a:xfrm>
              <a:off x="382608" y="3511392"/>
              <a:ext cx="9484184" cy="68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FF46B-A84C-617C-8F64-8DB00AA92818}"/>
                </a:ext>
              </a:extLst>
            </p:cNvPr>
            <p:cNvSpPr txBox="1"/>
            <p:nvPr/>
          </p:nvSpPr>
          <p:spPr>
            <a:xfrm>
              <a:off x="5512472" y="3513447"/>
              <a:ext cx="902962" cy="637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energie gewassen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92217F-FFBB-9A03-3816-9684A4BA578E}"/>
                </a:ext>
              </a:extLst>
            </p:cNvPr>
            <p:cNvSpPr txBox="1"/>
            <p:nvPr/>
          </p:nvSpPr>
          <p:spPr>
            <a:xfrm>
              <a:off x="7225494" y="3517611"/>
              <a:ext cx="913894" cy="637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Besparing op stroom gebruik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F2502B-07C4-7623-8FFA-55039C847393}"/>
                </a:ext>
              </a:extLst>
            </p:cNvPr>
            <p:cNvSpPr txBox="1"/>
            <p:nvPr/>
          </p:nvSpPr>
          <p:spPr>
            <a:xfrm>
              <a:off x="342966" y="3507367"/>
              <a:ext cx="928865" cy="45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Zonnepark PV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F468FE-325B-6773-606B-A29C188ACA98}"/>
                </a:ext>
              </a:extLst>
            </p:cNvPr>
            <p:cNvSpPr txBox="1"/>
            <p:nvPr/>
          </p:nvSpPr>
          <p:spPr>
            <a:xfrm>
              <a:off x="1241380" y="3509990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 PV op dak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8A7A70-C3F6-6049-9D54-CD99C28FF98B}"/>
                </a:ext>
              </a:extLst>
            </p:cNvPr>
            <p:cNvSpPr txBox="1"/>
            <p:nvPr/>
          </p:nvSpPr>
          <p:spPr>
            <a:xfrm>
              <a:off x="2107539" y="3516271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Grote wind turbines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5957B7-7C24-D55A-993D-A18640E52E92}"/>
                </a:ext>
              </a:extLst>
            </p:cNvPr>
            <p:cNvSpPr txBox="1"/>
            <p:nvPr/>
          </p:nvSpPr>
          <p:spPr>
            <a:xfrm>
              <a:off x="2969356" y="3519736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Kleine wind turbines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8E6155-BE25-0072-0F38-25BCE03A04F4}"/>
                </a:ext>
              </a:extLst>
            </p:cNvPr>
            <p:cNvSpPr txBox="1"/>
            <p:nvPr/>
          </p:nvSpPr>
          <p:spPr>
            <a:xfrm>
              <a:off x="3835448" y="351198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GFT afval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232867-982E-D935-92AB-FC5E31864EDF}"/>
                </a:ext>
              </a:extLst>
            </p:cNvPr>
            <p:cNvSpPr txBox="1"/>
            <p:nvPr/>
          </p:nvSpPr>
          <p:spPr>
            <a:xfrm>
              <a:off x="4695821" y="352203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Agri-afval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3E2A2E-6D86-614E-554D-E9A9938803DB}"/>
                </a:ext>
              </a:extLst>
            </p:cNvPr>
            <p:cNvSpPr txBox="1"/>
            <p:nvPr/>
          </p:nvSpPr>
          <p:spPr>
            <a:xfrm>
              <a:off x="6397383" y="3511026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Batterij opslag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4EDDAE-FBDB-3AA3-A76C-B03672E140FE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66" y="3511032"/>
              <a:ext cx="3003" cy="148232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89BD39-EA0D-7556-B8AE-CD5C802327F2}"/>
                </a:ext>
              </a:extLst>
            </p:cNvPr>
            <p:cNvCxnSpPr>
              <a:cxnSpLocks/>
            </p:cNvCxnSpPr>
            <p:nvPr/>
          </p:nvCxnSpPr>
          <p:spPr>
            <a:xfrm>
              <a:off x="2102146" y="3512310"/>
              <a:ext cx="0" cy="14834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3FE122E-0A99-EBAE-ABA3-61D2104AE52F}"/>
                </a:ext>
              </a:extLst>
            </p:cNvPr>
            <p:cNvCxnSpPr>
              <a:cxnSpLocks/>
            </p:cNvCxnSpPr>
            <p:nvPr/>
          </p:nvCxnSpPr>
          <p:spPr>
            <a:xfrm>
              <a:off x="2961163" y="3512310"/>
              <a:ext cx="0" cy="14834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744F47-B182-E7BB-26EA-B4397C52DDB0}"/>
                </a:ext>
              </a:extLst>
            </p:cNvPr>
            <p:cNvCxnSpPr>
              <a:cxnSpLocks/>
            </p:cNvCxnSpPr>
            <p:nvPr/>
          </p:nvCxnSpPr>
          <p:spPr>
            <a:xfrm>
              <a:off x="3831247" y="3510161"/>
              <a:ext cx="0" cy="14856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EF93D1B-0412-B995-A338-85EE5BC6402B}"/>
                </a:ext>
              </a:extLst>
            </p:cNvPr>
            <p:cNvCxnSpPr>
              <a:cxnSpLocks/>
            </p:cNvCxnSpPr>
            <p:nvPr/>
          </p:nvCxnSpPr>
          <p:spPr>
            <a:xfrm>
              <a:off x="4698364" y="3512310"/>
              <a:ext cx="0" cy="14834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178C62C-0BD2-715A-DE0D-17CC8B177794}"/>
                </a:ext>
              </a:extLst>
            </p:cNvPr>
            <p:cNvCxnSpPr>
              <a:cxnSpLocks/>
            </p:cNvCxnSpPr>
            <p:nvPr/>
          </p:nvCxnSpPr>
          <p:spPr>
            <a:xfrm>
              <a:off x="6408019" y="3509767"/>
              <a:ext cx="0" cy="14860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F78DB7A-9CB6-A572-CC12-FDAC2476D6B2}"/>
                </a:ext>
              </a:extLst>
            </p:cNvPr>
            <p:cNvCxnSpPr>
              <a:cxnSpLocks/>
            </p:cNvCxnSpPr>
            <p:nvPr/>
          </p:nvCxnSpPr>
          <p:spPr>
            <a:xfrm>
              <a:off x="5544540" y="3512310"/>
              <a:ext cx="0" cy="14834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0E1172-B5AC-916C-6204-19963B04D249}"/>
                </a:ext>
              </a:extLst>
            </p:cNvPr>
            <p:cNvCxnSpPr>
              <a:cxnSpLocks/>
            </p:cNvCxnSpPr>
            <p:nvPr/>
          </p:nvCxnSpPr>
          <p:spPr>
            <a:xfrm>
              <a:off x="7265720" y="3512310"/>
              <a:ext cx="0" cy="14834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E329BC4-199C-C05E-C449-9B72DA95A41E}"/>
                </a:ext>
              </a:extLst>
            </p:cNvPr>
            <p:cNvGrpSpPr/>
            <p:nvPr/>
          </p:nvGrpSpPr>
          <p:grpSpPr>
            <a:xfrm>
              <a:off x="5944889" y="4727232"/>
              <a:ext cx="464266" cy="307777"/>
              <a:chOff x="12937441" y="23335561"/>
              <a:chExt cx="581123" cy="404245"/>
            </a:xfrm>
          </p:grpSpPr>
          <p:sp>
            <p:nvSpPr>
              <p:cNvPr id="84" name="Rectangle: Single Corner Snipped 83">
                <a:extLst>
                  <a:ext uri="{FF2B5EF4-FFF2-40B4-BE49-F238E27FC236}">
                    <a16:creationId xmlns:a16="http://schemas.microsoft.com/office/drawing/2014/main" id="{7CBD6F8E-B533-E562-501B-D5BFDA03C79F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9787C5-104C-8F1D-F400-C403271FEDA7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1C071D-8D8F-7AD3-0EA6-19A6EA77A33B}"/>
                </a:ext>
              </a:extLst>
            </p:cNvPr>
            <p:cNvGrpSpPr/>
            <p:nvPr/>
          </p:nvGrpSpPr>
          <p:grpSpPr>
            <a:xfrm>
              <a:off x="6807639" y="4730498"/>
              <a:ext cx="464266" cy="307777"/>
              <a:chOff x="12937441" y="23335561"/>
              <a:chExt cx="581123" cy="404245"/>
            </a:xfrm>
          </p:grpSpPr>
          <p:sp>
            <p:nvSpPr>
              <p:cNvPr id="82" name="Rectangle: Single Corner Snipped 81">
                <a:extLst>
                  <a:ext uri="{FF2B5EF4-FFF2-40B4-BE49-F238E27FC236}">
                    <a16:creationId xmlns:a16="http://schemas.microsoft.com/office/drawing/2014/main" id="{8CF92A76-251C-9491-9954-1AAFBC2E795A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45881AF-7CA8-E62F-BAF2-872EE75ED6E7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-2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E17903-43FB-7400-078E-275C4521A498}"/>
                </a:ext>
              </a:extLst>
            </p:cNvPr>
            <p:cNvGrpSpPr/>
            <p:nvPr/>
          </p:nvGrpSpPr>
          <p:grpSpPr>
            <a:xfrm>
              <a:off x="5087362" y="4726143"/>
              <a:ext cx="464266" cy="307777"/>
              <a:chOff x="12937441" y="23335561"/>
              <a:chExt cx="581123" cy="404245"/>
            </a:xfrm>
          </p:grpSpPr>
          <p:sp>
            <p:nvSpPr>
              <p:cNvPr id="80" name="Rectangle: Single Corner Snipped 79">
                <a:extLst>
                  <a:ext uri="{FF2B5EF4-FFF2-40B4-BE49-F238E27FC236}">
                    <a16:creationId xmlns:a16="http://schemas.microsoft.com/office/drawing/2014/main" id="{8991DBC8-06EB-FF18-0465-8414CCA56F8D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BC2A42F-4BD4-BCC1-CF76-63BC3DBEA008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73219BA-7AC8-9239-DA22-539444FAF1F1}"/>
                </a:ext>
              </a:extLst>
            </p:cNvPr>
            <p:cNvGrpSpPr/>
            <p:nvPr/>
          </p:nvGrpSpPr>
          <p:grpSpPr>
            <a:xfrm>
              <a:off x="4234950" y="4729186"/>
              <a:ext cx="464266" cy="307777"/>
              <a:chOff x="12937441" y="23335561"/>
              <a:chExt cx="581123" cy="404245"/>
            </a:xfrm>
          </p:grpSpPr>
          <p:sp>
            <p:nvSpPr>
              <p:cNvPr id="78" name="Rectangle: Single Corner Snipped 77">
                <a:extLst>
                  <a:ext uri="{FF2B5EF4-FFF2-40B4-BE49-F238E27FC236}">
                    <a16:creationId xmlns:a16="http://schemas.microsoft.com/office/drawing/2014/main" id="{F4E0E30D-30EA-9C9F-6890-69A24711106A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DD6F08B-E9EC-80BD-D018-1FE91AC36073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+1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EC6A7B-4647-006A-63AC-59936932849F}"/>
                </a:ext>
              </a:extLst>
            </p:cNvPr>
            <p:cNvGrpSpPr/>
            <p:nvPr/>
          </p:nvGrpSpPr>
          <p:grpSpPr>
            <a:xfrm>
              <a:off x="3366985" y="4729186"/>
              <a:ext cx="464266" cy="307777"/>
              <a:chOff x="12937441" y="23335561"/>
              <a:chExt cx="581123" cy="404245"/>
            </a:xfrm>
          </p:grpSpPr>
          <p:sp>
            <p:nvSpPr>
              <p:cNvPr id="76" name="Rectangle: Single Corner Snipped 75">
                <a:extLst>
                  <a:ext uri="{FF2B5EF4-FFF2-40B4-BE49-F238E27FC236}">
                    <a16:creationId xmlns:a16="http://schemas.microsoft.com/office/drawing/2014/main" id="{7D6EE6DA-F31E-19B8-6181-8670DD13B892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A2CB19-8788-626E-51C5-79745C4A068F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25877DD-9E23-4524-FEE2-09C687A1F494}"/>
                </a:ext>
              </a:extLst>
            </p:cNvPr>
            <p:cNvGrpSpPr/>
            <p:nvPr/>
          </p:nvGrpSpPr>
          <p:grpSpPr>
            <a:xfrm>
              <a:off x="2504017" y="4728710"/>
              <a:ext cx="464266" cy="307777"/>
              <a:chOff x="12937441" y="23335561"/>
              <a:chExt cx="581123" cy="404245"/>
            </a:xfrm>
          </p:grpSpPr>
          <p:sp>
            <p:nvSpPr>
              <p:cNvPr id="74" name="Rectangle: Single Corner Snipped 73">
                <a:extLst>
                  <a:ext uri="{FF2B5EF4-FFF2-40B4-BE49-F238E27FC236}">
                    <a16:creationId xmlns:a16="http://schemas.microsoft.com/office/drawing/2014/main" id="{71A93BA4-3485-9EB4-F803-FA888BA438D4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A6F1525-2C5A-55A0-B907-C94F0F9B9CD3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+5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5AB3136-6EF3-7107-3926-04E8D15C6033}"/>
                </a:ext>
              </a:extLst>
            </p:cNvPr>
            <p:cNvGrpSpPr/>
            <p:nvPr/>
          </p:nvGrpSpPr>
          <p:grpSpPr>
            <a:xfrm>
              <a:off x="1640118" y="4725871"/>
              <a:ext cx="464266" cy="307777"/>
              <a:chOff x="12937441" y="23335561"/>
              <a:chExt cx="581123" cy="404245"/>
            </a:xfrm>
          </p:grpSpPr>
          <p:sp>
            <p:nvSpPr>
              <p:cNvPr id="72" name="Rectangle: Single Corner Snipped 71">
                <a:extLst>
                  <a:ext uri="{FF2B5EF4-FFF2-40B4-BE49-F238E27FC236}">
                    <a16:creationId xmlns:a16="http://schemas.microsoft.com/office/drawing/2014/main" id="{00031683-52A8-63BC-B0C6-BDE6FD1ABA89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441F10-C5CF-131B-95F2-3C5D03DE8127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3DBF25D-D2BF-7CD1-CC6E-A499487507B8}"/>
                </a:ext>
              </a:extLst>
            </p:cNvPr>
            <p:cNvGrpSpPr/>
            <p:nvPr/>
          </p:nvGrpSpPr>
          <p:grpSpPr>
            <a:xfrm>
              <a:off x="781195" y="4730933"/>
              <a:ext cx="464266" cy="307777"/>
              <a:chOff x="12937441" y="23341848"/>
              <a:chExt cx="581123" cy="404245"/>
            </a:xfrm>
          </p:grpSpPr>
          <p:sp>
            <p:nvSpPr>
              <p:cNvPr id="70" name="Rectangle: Single Corner Snipped 69">
                <a:extLst>
                  <a:ext uri="{FF2B5EF4-FFF2-40B4-BE49-F238E27FC236}">
                    <a16:creationId xmlns:a16="http://schemas.microsoft.com/office/drawing/2014/main" id="{E3CC0C88-C99F-4A83-59AC-A4ACDE5F6471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3601CB-55BC-4DCD-3675-29769C1F614C}"/>
                  </a:ext>
                </a:extLst>
              </p:cNvPr>
              <p:cNvSpPr txBox="1"/>
              <p:nvPr/>
            </p:nvSpPr>
            <p:spPr>
              <a:xfrm>
                <a:off x="12937441" y="23341848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+6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A825A9-A0BA-F08D-29B1-E51F8E632BAC}"/>
                </a:ext>
              </a:extLst>
            </p:cNvPr>
            <p:cNvCxnSpPr>
              <a:cxnSpLocks/>
            </p:cNvCxnSpPr>
            <p:nvPr/>
          </p:nvCxnSpPr>
          <p:spPr>
            <a:xfrm>
              <a:off x="383334" y="3512310"/>
              <a:ext cx="0" cy="14834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4E1243-BF03-601B-41DB-94CFE2B5C04E}"/>
                </a:ext>
              </a:extLst>
            </p:cNvPr>
            <p:cNvSpPr txBox="1"/>
            <p:nvPr/>
          </p:nvSpPr>
          <p:spPr>
            <a:xfrm>
              <a:off x="8147852" y="3508599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Kern energie centrale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49305A-9E3D-D8E9-F545-81554D41C90F}"/>
                </a:ext>
              </a:extLst>
            </p:cNvPr>
            <p:cNvSpPr txBox="1"/>
            <p:nvPr/>
          </p:nvSpPr>
          <p:spPr>
            <a:xfrm>
              <a:off x="9003875" y="3511222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Offshore windpark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E5E578-62AB-DBEE-E860-9413C3FCF584}"/>
                </a:ext>
              </a:extLst>
            </p:cNvPr>
            <p:cNvGrpSpPr/>
            <p:nvPr/>
          </p:nvGrpSpPr>
          <p:grpSpPr>
            <a:xfrm>
              <a:off x="8471912" y="4734951"/>
              <a:ext cx="582598" cy="307777"/>
              <a:chOff x="12847596" y="23345595"/>
              <a:chExt cx="729240" cy="404247"/>
            </a:xfrm>
          </p:grpSpPr>
          <p:sp>
            <p:nvSpPr>
              <p:cNvPr id="68" name="Rectangle: Single Corner Snipped 67">
                <a:extLst>
                  <a:ext uri="{FF2B5EF4-FFF2-40B4-BE49-F238E27FC236}">
                    <a16:creationId xmlns:a16="http://schemas.microsoft.com/office/drawing/2014/main" id="{8C34FED1-7B49-14B7-70E5-F1BDCFB73C80}"/>
                  </a:ext>
                </a:extLst>
              </p:cNvPr>
              <p:cNvSpPr/>
              <p:nvPr/>
            </p:nvSpPr>
            <p:spPr>
              <a:xfrm flipH="1">
                <a:off x="12917076" y="23402763"/>
                <a:ext cx="59261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0E0E5FA-A4A1-6D10-1D0C-3E82D44A976B}"/>
                  </a:ext>
                </a:extLst>
              </p:cNvPr>
              <p:cNvSpPr txBox="1"/>
              <p:nvPr/>
            </p:nvSpPr>
            <p:spPr>
              <a:xfrm>
                <a:off x="12847596" y="23345595"/>
                <a:ext cx="729240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+150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CAAD311-21A2-3789-98A6-E9D5C1CACFDE}"/>
                </a:ext>
              </a:extLst>
            </p:cNvPr>
            <p:cNvCxnSpPr>
              <a:cxnSpLocks/>
            </p:cNvCxnSpPr>
            <p:nvPr/>
          </p:nvCxnSpPr>
          <p:spPr>
            <a:xfrm>
              <a:off x="9000960" y="3512264"/>
              <a:ext cx="3003" cy="148232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06B5071-B9B0-56CE-F624-FA5A610B2AA0}"/>
                </a:ext>
              </a:extLst>
            </p:cNvPr>
            <p:cNvCxnSpPr>
              <a:cxnSpLocks/>
            </p:cNvCxnSpPr>
            <p:nvPr/>
          </p:nvCxnSpPr>
          <p:spPr>
            <a:xfrm>
              <a:off x="8138735" y="3506638"/>
              <a:ext cx="0" cy="14860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764A7CC-C7D9-8EA6-E0C4-B505743D0869}"/>
                </a:ext>
              </a:extLst>
            </p:cNvPr>
            <p:cNvGrpSpPr/>
            <p:nvPr/>
          </p:nvGrpSpPr>
          <p:grpSpPr>
            <a:xfrm>
              <a:off x="9400288" y="4732001"/>
              <a:ext cx="464266" cy="307777"/>
              <a:chOff x="12937441" y="23335561"/>
              <a:chExt cx="581123" cy="404245"/>
            </a:xfrm>
          </p:grpSpPr>
          <p:sp>
            <p:nvSpPr>
              <p:cNvPr id="64" name="Rectangle: Single Corner Snipped 63">
                <a:extLst>
                  <a:ext uri="{FF2B5EF4-FFF2-40B4-BE49-F238E27FC236}">
                    <a16:creationId xmlns:a16="http://schemas.microsoft.com/office/drawing/2014/main" id="{E6D21608-1629-E9E7-8EF2-6858A37B1230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81C2995-6332-F3CE-E738-3659ED194334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+7</a:t>
                </a:r>
              </a:p>
            </p:txBody>
          </p:sp>
        </p:grpSp>
        <p:pic>
          <p:nvPicPr>
            <p:cNvPr id="59" name="Graphic 58" descr="Lightning bolt">
              <a:extLst>
                <a:ext uri="{FF2B5EF4-FFF2-40B4-BE49-F238E27FC236}">
                  <a16:creationId xmlns:a16="http://schemas.microsoft.com/office/drawing/2014/main" id="{9FD43FAE-E597-097E-7F3A-107937595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0800000">
              <a:off x="-2138" y="1973662"/>
              <a:ext cx="1385126" cy="1328758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840E19C-A8AC-C747-65CF-055B0C831F21}"/>
                </a:ext>
              </a:extLst>
            </p:cNvPr>
            <p:cNvGrpSpPr/>
            <p:nvPr/>
          </p:nvGrpSpPr>
          <p:grpSpPr>
            <a:xfrm>
              <a:off x="7674342" y="4723669"/>
              <a:ext cx="457180" cy="307777"/>
              <a:chOff x="12937442" y="23335561"/>
              <a:chExt cx="572253" cy="404245"/>
            </a:xfrm>
          </p:grpSpPr>
          <p:sp>
            <p:nvSpPr>
              <p:cNvPr id="62" name="Rectangle: Single Corner Snipped 61">
                <a:extLst>
                  <a:ext uri="{FF2B5EF4-FFF2-40B4-BE49-F238E27FC236}">
                    <a16:creationId xmlns:a16="http://schemas.microsoft.com/office/drawing/2014/main" id="{8F79F90A-4E77-5F42-0FFC-68FCA7F3E446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9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043F244-DC5C-34CE-4F26-05D14F578127}"/>
                  </a:ext>
                </a:extLst>
              </p:cNvPr>
              <p:cNvSpPr txBox="1"/>
              <p:nvPr/>
            </p:nvSpPr>
            <p:spPr>
              <a:xfrm>
                <a:off x="12937442" y="23335561"/>
                <a:ext cx="565510" cy="404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+0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9962E7-CDF7-7FD5-449A-CEF79E78A287}"/>
              </a:ext>
            </a:extLst>
          </p:cNvPr>
          <p:cNvGrpSpPr/>
          <p:nvPr/>
        </p:nvGrpSpPr>
        <p:grpSpPr>
          <a:xfrm>
            <a:off x="114737" y="3501780"/>
            <a:ext cx="9641829" cy="3269827"/>
            <a:chOff x="-4787" y="1777887"/>
            <a:chExt cx="9905732" cy="33019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337CC4-C22F-6395-5C6B-43AA0EADBA37}"/>
                </a:ext>
              </a:extLst>
            </p:cNvPr>
            <p:cNvSpPr/>
            <p:nvPr/>
          </p:nvSpPr>
          <p:spPr>
            <a:xfrm>
              <a:off x="-4787" y="3435254"/>
              <a:ext cx="9905731" cy="1644545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57"/>
            </a:p>
          </p:txBody>
        </p:sp>
        <p:pic>
          <p:nvPicPr>
            <p:cNvPr id="14" name="Picture 2" descr="Plans seeking permission for Cork solar farm put on hold after appeals  lodged">
              <a:extLst>
                <a:ext uri="{FF2B5EF4-FFF2-40B4-BE49-F238E27FC236}">
                  <a16:creationId xmlns:a16="http://schemas.microsoft.com/office/drawing/2014/main" id="{FDB9E595-0511-625C-C484-F06B52B8AE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37"/>
            <a:stretch/>
          </p:blipFill>
          <p:spPr bwMode="auto">
            <a:xfrm>
              <a:off x="387411" y="4200254"/>
              <a:ext cx="838907" cy="79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New €10,000 subsidy for Groningen buildings – The Northern Times">
              <a:extLst>
                <a:ext uri="{FF2B5EF4-FFF2-40B4-BE49-F238E27FC236}">
                  <a16:creationId xmlns:a16="http://schemas.microsoft.com/office/drawing/2014/main" id="{BB8E65C0-39AD-B493-5DE1-851A227C4A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4" r="25150"/>
            <a:stretch/>
          </p:blipFill>
          <p:spPr bwMode="auto">
            <a:xfrm>
              <a:off x="1240951" y="4200255"/>
              <a:ext cx="848659" cy="79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A wind turbine on top of a green field. Windmill turbine renewable, science  technology. - PICRYL - Public Domain Media Search Engine Public Domain  Search">
              <a:extLst>
                <a:ext uri="{FF2B5EF4-FFF2-40B4-BE49-F238E27FC236}">
                  <a16:creationId xmlns:a16="http://schemas.microsoft.com/office/drawing/2014/main" id="{E4F9B678-AA42-8F20-ADD7-E620184574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9" r="15474"/>
            <a:stretch/>
          </p:blipFill>
          <p:spPr bwMode="auto">
            <a:xfrm>
              <a:off x="2107531" y="4196329"/>
              <a:ext cx="843841" cy="79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D4FA7A7-C379-A551-6655-3E591C38E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r="14540"/>
            <a:stretch/>
          </p:blipFill>
          <p:spPr bwMode="auto">
            <a:xfrm>
              <a:off x="2964307" y="4188570"/>
              <a:ext cx="853319" cy="80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oyalty-Free photo: Pile of compost | PickPik">
              <a:extLst>
                <a:ext uri="{FF2B5EF4-FFF2-40B4-BE49-F238E27FC236}">
                  <a16:creationId xmlns:a16="http://schemas.microsoft.com/office/drawing/2014/main" id="{ACCEBC4D-6B7A-A4B1-523F-99A0D8DB5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150" y="4176066"/>
              <a:ext cx="855143" cy="81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traw in the Field - Free Stock Photo by Pixabay on Stockvault.net">
              <a:extLst>
                <a:ext uri="{FF2B5EF4-FFF2-40B4-BE49-F238E27FC236}">
                  <a16:creationId xmlns:a16="http://schemas.microsoft.com/office/drawing/2014/main" id="{856FBCAB-70C0-FFB1-CBA4-5EE9D9CFB1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r="32001"/>
            <a:stretch/>
          </p:blipFill>
          <p:spPr bwMode="auto">
            <a:xfrm>
              <a:off x="4705211" y="4190076"/>
              <a:ext cx="827457" cy="799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Maize plant in field - PixaHive">
              <a:extLst>
                <a:ext uri="{FF2B5EF4-FFF2-40B4-BE49-F238E27FC236}">
                  <a16:creationId xmlns:a16="http://schemas.microsoft.com/office/drawing/2014/main" id="{CF216621-441D-C2F3-EFF3-35E06E9074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/>
            <a:stretch/>
          </p:blipFill>
          <p:spPr bwMode="auto">
            <a:xfrm>
              <a:off x="5548230" y="4181579"/>
              <a:ext cx="848550" cy="80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90339ED6-2B9F-9600-2888-EBBDE5CB74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1"/>
            <a:stretch/>
          </p:blipFill>
          <p:spPr bwMode="auto">
            <a:xfrm>
              <a:off x="6411158" y="4178973"/>
              <a:ext cx="844510" cy="81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2BE22BC-77B7-0220-695A-9024F656E31C}"/>
                </a:ext>
              </a:extLst>
            </p:cNvPr>
            <p:cNvGrpSpPr/>
            <p:nvPr/>
          </p:nvGrpSpPr>
          <p:grpSpPr>
            <a:xfrm>
              <a:off x="7263093" y="4146623"/>
              <a:ext cx="863638" cy="843152"/>
              <a:chOff x="0" y="-101709"/>
              <a:chExt cx="2339976" cy="2354372"/>
            </a:xfrm>
          </p:grpSpPr>
          <p:pic>
            <p:nvPicPr>
              <p:cNvPr id="158" name="Picture 2" descr="Blue and Gray Concrete House With Attic during Twilight · Free Stock Photo">
                <a:extLst>
                  <a:ext uri="{FF2B5EF4-FFF2-40B4-BE49-F238E27FC236}">
                    <a16:creationId xmlns:a16="http://schemas.microsoft.com/office/drawing/2014/main" id="{08F7ED8C-65A6-D814-904E-4784B7E634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8" r="17317"/>
              <a:stretch/>
            </p:blipFill>
            <p:spPr bwMode="auto">
              <a:xfrm>
                <a:off x="0" y="-101709"/>
                <a:ext cx="2339976" cy="2354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9" name="Arrow: Pentagon 158">
                <a:extLst>
                  <a:ext uri="{FF2B5EF4-FFF2-40B4-BE49-F238E27FC236}">
                    <a16:creationId xmlns:a16="http://schemas.microsoft.com/office/drawing/2014/main" id="{59982C84-C7AC-C3E8-F39E-3607D33F14C0}"/>
                  </a:ext>
                </a:extLst>
              </p:cNvPr>
              <p:cNvSpPr/>
              <p:nvPr/>
            </p:nvSpPr>
            <p:spPr>
              <a:xfrm>
                <a:off x="57413" y="1665184"/>
                <a:ext cx="1838759" cy="292319"/>
              </a:xfrm>
              <a:prstGeom prst="homePlate">
                <a:avLst/>
              </a:prstGeom>
              <a:solidFill>
                <a:srgbClr val="9D050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D</a:t>
                </a:r>
              </a:p>
            </p:txBody>
          </p:sp>
          <p:sp>
            <p:nvSpPr>
              <p:cNvPr id="160" name="Arrow: Pentagon 159">
                <a:extLst>
                  <a:ext uri="{FF2B5EF4-FFF2-40B4-BE49-F238E27FC236}">
                    <a16:creationId xmlns:a16="http://schemas.microsoft.com/office/drawing/2014/main" id="{DBC74B07-51F2-646C-5A89-4C617A4BE57E}"/>
                  </a:ext>
                </a:extLst>
              </p:cNvPr>
              <p:cNvSpPr/>
              <p:nvPr/>
            </p:nvSpPr>
            <p:spPr>
              <a:xfrm>
                <a:off x="57413" y="1345058"/>
                <a:ext cx="1482629" cy="292319"/>
              </a:xfrm>
              <a:prstGeom prst="homePlate">
                <a:avLst/>
              </a:prstGeom>
              <a:solidFill>
                <a:srgbClr val="DDA729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C</a:t>
                </a:r>
              </a:p>
            </p:txBody>
          </p:sp>
          <p:sp>
            <p:nvSpPr>
              <p:cNvPr id="161" name="Arrow: Pentagon 160">
                <a:extLst>
                  <a:ext uri="{FF2B5EF4-FFF2-40B4-BE49-F238E27FC236}">
                    <a16:creationId xmlns:a16="http://schemas.microsoft.com/office/drawing/2014/main" id="{6750B495-4ABC-73E3-F056-46B7F3C7E19F}"/>
                  </a:ext>
                </a:extLst>
              </p:cNvPr>
              <p:cNvSpPr/>
              <p:nvPr/>
            </p:nvSpPr>
            <p:spPr>
              <a:xfrm>
                <a:off x="57412" y="1037631"/>
                <a:ext cx="1112575" cy="292319"/>
              </a:xfrm>
              <a:prstGeom prst="homePlate">
                <a:avLst/>
              </a:prstGeom>
              <a:solidFill>
                <a:srgbClr val="BBD7A2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B</a:t>
                </a:r>
              </a:p>
            </p:txBody>
          </p:sp>
          <p:sp>
            <p:nvSpPr>
              <p:cNvPr id="162" name="Arrow: Pentagon 161">
                <a:extLst>
                  <a:ext uri="{FF2B5EF4-FFF2-40B4-BE49-F238E27FC236}">
                    <a16:creationId xmlns:a16="http://schemas.microsoft.com/office/drawing/2014/main" id="{DE6F9412-65B2-B519-3572-ADC9C7F9A225}"/>
                  </a:ext>
                </a:extLst>
              </p:cNvPr>
              <p:cNvSpPr/>
              <p:nvPr/>
            </p:nvSpPr>
            <p:spPr>
              <a:xfrm>
                <a:off x="56830" y="722188"/>
                <a:ext cx="761317" cy="292319"/>
              </a:xfrm>
              <a:prstGeom prst="homePlate">
                <a:avLst/>
              </a:prstGeom>
              <a:solidFill>
                <a:srgbClr val="49A078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A</a:t>
                </a:r>
              </a:p>
            </p:txBody>
          </p:sp>
        </p:grpSp>
        <p:pic>
          <p:nvPicPr>
            <p:cNvPr id="22" name="Picture 2" descr="Nuclear Power Plant Images | Free Photos, PNG Stickers, Wallpapers &amp;  Backgrounds - rawpixel">
              <a:extLst>
                <a:ext uri="{FF2B5EF4-FFF2-40B4-BE49-F238E27FC236}">
                  <a16:creationId xmlns:a16="http://schemas.microsoft.com/office/drawing/2014/main" id="{060C8378-DD2D-2327-6865-9056931256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2"/>
            <a:stretch/>
          </p:blipFill>
          <p:spPr bwMode="auto">
            <a:xfrm>
              <a:off x="8143223" y="4174664"/>
              <a:ext cx="846489" cy="817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Esgian">
              <a:extLst>
                <a:ext uri="{FF2B5EF4-FFF2-40B4-BE49-F238E27FC236}">
                  <a16:creationId xmlns:a16="http://schemas.microsoft.com/office/drawing/2014/main" id="{DDB8E3E3-09D5-DC47-426E-D8C35ECD6F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4"/>
            <a:stretch/>
          </p:blipFill>
          <p:spPr bwMode="auto">
            <a:xfrm>
              <a:off x="9001909" y="4172010"/>
              <a:ext cx="850023" cy="82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EDD1D84-C3FD-F53E-C9EE-0848EFB4EFC0}"/>
                </a:ext>
              </a:extLst>
            </p:cNvPr>
            <p:cNvSpPr/>
            <p:nvPr/>
          </p:nvSpPr>
          <p:spPr>
            <a:xfrm>
              <a:off x="-4786" y="1777887"/>
              <a:ext cx="9905731" cy="1644545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57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DB3A0AF-E11C-C897-A864-91F6476E1557}"/>
                </a:ext>
              </a:extLst>
            </p:cNvPr>
            <p:cNvSpPr txBox="1"/>
            <p:nvPr/>
          </p:nvSpPr>
          <p:spPr>
            <a:xfrm rot="10800000">
              <a:off x="1335637" y="2218540"/>
              <a:ext cx="6663089" cy="93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DDA729"/>
                  </a:solidFill>
                </a:rPr>
                <a:t>[VERGUNNINGEN]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5DF0068-4AA7-476A-E556-A9EC6FA85492}"/>
                </a:ext>
              </a:extLst>
            </p:cNvPr>
            <p:cNvSpPr/>
            <p:nvPr/>
          </p:nvSpPr>
          <p:spPr>
            <a:xfrm>
              <a:off x="87645" y="3511523"/>
              <a:ext cx="283899" cy="1480024"/>
            </a:xfrm>
            <a:prstGeom prst="rect">
              <a:avLst/>
            </a:prstGeom>
            <a:solidFill>
              <a:srgbClr val="DDA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06EFDA5-02EB-B2C5-D937-2057CA06A2A1}"/>
                </a:ext>
              </a:extLst>
            </p:cNvPr>
            <p:cNvSpPr txBox="1"/>
            <p:nvPr/>
          </p:nvSpPr>
          <p:spPr>
            <a:xfrm rot="16200000">
              <a:off x="-369654" y="3992897"/>
              <a:ext cx="11945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>
                  <a:solidFill>
                    <a:schemeClr val="bg1"/>
                  </a:solidFill>
                </a:rPr>
                <a:t>VERGUNNINGEN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DFAFAA9-9140-BE97-B478-926A841BB3C5}"/>
                </a:ext>
              </a:extLst>
            </p:cNvPr>
            <p:cNvSpPr/>
            <p:nvPr/>
          </p:nvSpPr>
          <p:spPr>
            <a:xfrm>
              <a:off x="377820" y="3511075"/>
              <a:ext cx="9484184" cy="685228"/>
            </a:xfrm>
            <a:prstGeom prst="rect">
              <a:avLst/>
            </a:prstGeom>
            <a:solidFill>
              <a:srgbClr val="DDA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D3006DB-2157-C229-BA3B-BD80E32AB141}"/>
                </a:ext>
              </a:extLst>
            </p:cNvPr>
            <p:cNvCxnSpPr>
              <a:cxnSpLocks/>
            </p:cNvCxnSpPr>
            <p:nvPr/>
          </p:nvCxnSpPr>
          <p:spPr>
            <a:xfrm>
              <a:off x="1233678" y="3510716"/>
              <a:ext cx="3004" cy="14823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4C00FEE-58A0-E548-ED5A-04FC612EC78C}"/>
                </a:ext>
              </a:extLst>
            </p:cNvPr>
            <p:cNvCxnSpPr>
              <a:cxnSpLocks/>
            </p:cNvCxnSpPr>
            <p:nvPr/>
          </p:nvCxnSpPr>
          <p:spPr>
            <a:xfrm>
              <a:off x="2097358" y="3511994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8CA7AAA-9D0E-0DB1-F115-65E76158A17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375" y="3511994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C62D1C7-BC9F-0CAE-E352-ECE103C15AF1}"/>
                </a:ext>
              </a:extLst>
            </p:cNvPr>
            <p:cNvCxnSpPr>
              <a:cxnSpLocks/>
            </p:cNvCxnSpPr>
            <p:nvPr/>
          </p:nvCxnSpPr>
          <p:spPr>
            <a:xfrm>
              <a:off x="3826458" y="3509844"/>
              <a:ext cx="0" cy="14856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B536B23-88C4-A3EB-1E02-A6C756854E02}"/>
                </a:ext>
              </a:extLst>
            </p:cNvPr>
            <p:cNvCxnSpPr>
              <a:cxnSpLocks/>
            </p:cNvCxnSpPr>
            <p:nvPr/>
          </p:nvCxnSpPr>
          <p:spPr>
            <a:xfrm>
              <a:off x="4693575" y="3511994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C9DCB18-F097-EFC8-EADD-16FBDB05299F}"/>
                </a:ext>
              </a:extLst>
            </p:cNvPr>
            <p:cNvCxnSpPr>
              <a:cxnSpLocks/>
            </p:cNvCxnSpPr>
            <p:nvPr/>
          </p:nvCxnSpPr>
          <p:spPr>
            <a:xfrm>
              <a:off x="6403231" y="3509450"/>
              <a:ext cx="0" cy="14860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E6AC68E-A03C-BB75-7E4B-FAB78CB83AAF}"/>
                </a:ext>
              </a:extLst>
            </p:cNvPr>
            <p:cNvCxnSpPr>
              <a:cxnSpLocks/>
            </p:cNvCxnSpPr>
            <p:nvPr/>
          </p:nvCxnSpPr>
          <p:spPr>
            <a:xfrm>
              <a:off x="5539751" y="3511994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EBE0B1F-CE40-8B9C-2674-7B4166FA1260}"/>
                </a:ext>
              </a:extLst>
            </p:cNvPr>
            <p:cNvCxnSpPr>
              <a:cxnSpLocks/>
            </p:cNvCxnSpPr>
            <p:nvPr/>
          </p:nvCxnSpPr>
          <p:spPr>
            <a:xfrm>
              <a:off x="7260933" y="3511994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C245E92-28F2-23F1-AADD-45F33E997689}"/>
                </a:ext>
              </a:extLst>
            </p:cNvPr>
            <p:cNvGrpSpPr/>
            <p:nvPr/>
          </p:nvGrpSpPr>
          <p:grpSpPr>
            <a:xfrm>
              <a:off x="5940102" y="4726829"/>
              <a:ext cx="464266" cy="307777"/>
              <a:chOff x="12937441" y="23335561"/>
              <a:chExt cx="581123" cy="404247"/>
            </a:xfrm>
          </p:grpSpPr>
          <p:sp>
            <p:nvSpPr>
              <p:cNvPr id="156" name="Rectangle: Single Corner Snipped 155">
                <a:extLst>
                  <a:ext uri="{FF2B5EF4-FFF2-40B4-BE49-F238E27FC236}">
                    <a16:creationId xmlns:a16="http://schemas.microsoft.com/office/drawing/2014/main" id="{99F49021-A799-54C7-DAEF-FB4553425378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5ED88E4A-CB3F-043F-42D2-5FE2DBEC8CF1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7826F99-679E-8B5B-E35D-FDEC01227AC5}"/>
                </a:ext>
              </a:extLst>
            </p:cNvPr>
            <p:cNvGrpSpPr/>
            <p:nvPr/>
          </p:nvGrpSpPr>
          <p:grpSpPr>
            <a:xfrm>
              <a:off x="6802852" y="4730095"/>
              <a:ext cx="464266" cy="307777"/>
              <a:chOff x="12937441" y="23335561"/>
              <a:chExt cx="581123" cy="404247"/>
            </a:xfrm>
          </p:grpSpPr>
          <p:sp>
            <p:nvSpPr>
              <p:cNvPr id="154" name="Rectangle: Single Corner Snipped 153">
                <a:extLst>
                  <a:ext uri="{FF2B5EF4-FFF2-40B4-BE49-F238E27FC236}">
                    <a16:creationId xmlns:a16="http://schemas.microsoft.com/office/drawing/2014/main" id="{D51F6E9E-75FB-18EE-6A3F-086BD6968993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A13F4C38-F38F-F062-0A00-15B20D1A3BB8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/>
                  <a:t>-2</a:t>
                </a:r>
                <a:endParaRPr lang="en-US" sz="1400" b="1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EEB79B5-082F-266B-4332-8909C2069583}"/>
                </a:ext>
              </a:extLst>
            </p:cNvPr>
            <p:cNvGrpSpPr/>
            <p:nvPr/>
          </p:nvGrpSpPr>
          <p:grpSpPr>
            <a:xfrm>
              <a:off x="5082576" y="4725739"/>
              <a:ext cx="464266" cy="307777"/>
              <a:chOff x="12937441" y="23335561"/>
              <a:chExt cx="581123" cy="404247"/>
            </a:xfrm>
          </p:grpSpPr>
          <p:sp>
            <p:nvSpPr>
              <p:cNvPr id="152" name="Rectangle: Single Corner Snipped 151">
                <a:extLst>
                  <a:ext uri="{FF2B5EF4-FFF2-40B4-BE49-F238E27FC236}">
                    <a16:creationId xmlns:a16="http://schemas.microsoft.com/office/drawing/2014/main" id="{578FF1EE-FA03-2B96-7A0B-BE8534C7B368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D896C9C2-CB9A-9996-0007-90996D92B97F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+3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501D831-A087-5DD1-29B2-3280439B915D}"/>
                </a:ext>
              </a:extLst>
            </p:cNvPr>
            <p:cNvGrpSpPr/>
            <p:nvPr/>
          </p:nvGrpSpPr>
          <p:grpSpPr>
            <a:xfrm>
              <a:off x="4230162" y="4728783"/>
              <a:ext cx="464266" cy="307777"/>
              <a:chOff x="12937441" y="23335561"/>
              <a:chExt cx="581123" cy="404247"/>
            </a:xfrm>
          </p:grpSpPr>
          <p:sp>
            <p:nvSpPr>
              <p:cNvPr id="150" name="Rectangle: Single Corner Snipped 149">
                <a:extLst>
                  <a:ext uri="{FF2B5EF4-FFF2-40B4-BE49-F238E27FC236}">
                    <a16:creationId xmlns:a16="http://schemas.microsoft.com/office/drawing/2014/main" id="{14F2C520-888C-DC1B-98E4-C7ED0AD5D70B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6011F1D3-8E68-F339-B80B-6B3A941556FE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+4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28EC2AA-269C-E8C2-EA69-12DCB6F839AE}"/>
                </a:ext>
              </a:extLst>
            </p:cNvPr>
            <p:cNvGrpSpPr/>
            <p:nvPr/>
          </p:nvGrpSpPr>
          <p:grpSpPr>
            <a:xfrm>
              <a:off x="3362198" y="4728783"/>
              <a:ext cx="464266" cy="307777"/>
              <a:chOff x="12937441" y="23335561"/>
              <a:chExt cx="581123" cy="404247"/>
            </a:xfrm>
          </p:grpSpPr>
          <p:sp>
            <p:nvSpPr>
              <p:cNvPr id="148" name="Rectangle: Single Corner Snipped 147">
                <a:extLst>
                  <a:ext uri="{FF2B5EF4-FFF2-40B4-BE49-F238E27FC236}">
                    <a16:creationId xmlns:a16="http://schemas.microsoft.com/office/drawing/2014/main" id="{C65BF90B-1FB8-CF97-C37C-2E571172893B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AADE309-2BFA-0FF7-47D1-E4D18525CD49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+1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5194F5-41B1-49F4-D3ED-FDBCB0927450}"/>
                </a:ext>
              </a:extLst>
            </p:cNvPr>
            <p:cNvGrpSpPr/>
            <p:nvPr/>
          </p:nvGrpSpPr>
          <p:grpSpPr>
            <a:xfrm>
              <a:off x="2499229" y="4728306"/>
              <a:ext cx="464266" cy="307777"/>
              <a:chOff x="12937441" y="23335561"/>
              <a:chExt cx="581123" cy="404247"/>
            </a:xfrm>
          </p:grpSpPr>
          <p:sp>
            <p:nvSpPr>
              <p:cNvPr id="146" name="Rectangle: Single Corner Snipped 145">
                <a:extLst>
                  <a:ext uri="{FF2B5EF4-FFF2-40B4-BE49-F238E27FC236}">
                    <a16:creationId xmlns:a16="http://schemas.microsoft.com/office/drawing/2014/main" id="{7A18AD77-89F9-7AAC-E1AD-107DF33A8ACF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4C40284-E6CF-2363-314D-6C82921DFF9A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/>
                  <a:t>-3</a:t>
                </a:r>
                <a:endParaRPr lang="en-US" sz="1400" b="1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C9252A4-75A6-91C9-212C-4E62E501B260}"/>
                </a:ext>
              </a:extLst>
            </p:cNvPr>
            <p:cNvGrpSpPr/>
            <p:nvPr/>
          </p:nvGrpSpPr>
          <p:grpSpPr>
            <a:xfrm>
              <a:off x="1635331" y="4725469"/>
              <a:ext cx="464266" cy="307777"/>
              <a:chOff x="12937441" y="23335561"/>
              <a:chExt cx="581123" cy="404247"/>
            </a:xfrm>
          </p:grpSpPr>
          <p:sp>
            <p:nvSpPr>
              <p:cNvPr id="144" name="Rectangle: Single Corner Snipped 143">
                <a:extLst>
                  <a:ext uri="{FF2B5EF4-FFF2-40B4-BE49-F238E27FC236}">
                    <a16:creationId xmlns:a16="http://schemas.microsoft.com/office/drawing/2014/main" id="{FA86C625-D69B-F212-4280-D6B2A7D78BBC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8B9323E-7CE1-637B-496A-F60693BF8CE8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06D9570-89A3-31BA-FBB4-0C60B9AD2E45}"/>
                </a:ext>
              </a:extLst>
            </p:cNvPr>
            <p:cNvGrpSpPr/>
            <p:nvPr/>
          </p:nvGrpSpPr>
          <p:grpSpPr>
            <a:xfrm>
              <a:off x="776407" y="4725738"/>
              <a:ext cx="464266" cy="307777"/>
              <a:chOff x="12937441" y="23335561"/>
              <a:chExt cx="581123" cy="404247"/>
            </a:xfrm>
          </p:grpSpPr>
          <p:sp>
            <p:nvSpPr>
              <p:cNvPr id="142" name="Rectangle: Single Corner Snipped 141">
                <a:extLst>
                  <a:ext uri="{FF2B5EF4-FFF2-40B4-BE49-F238E27FC236}">
                    <a16:creationId xmlns:a16="http://schemas.microsoft.com/office/drawing/2014/main" id="{E84B4229-7D3D-1886-C5C9-9F86B416FC29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AFEF0F8-B576-1390-C66F-B2E4A7B698D7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+1</a:t>
                </a:r>
              </a:p>
            </p:txBody>
          </p: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AD7F595-D352-6BAA-FBE3-A1B21DA78293}"/>
                </a:ext>
              </a:extLst>
            </p:cNvPr>
            <p:cNvCxnSpPr>
              <a:cxnSpLocks/>
            </p:cNvCxnSpPr>
            <p:nvPr/>
          </p:nvCxnSpPr>
          <p:spPr>
            <a:xfrm>
              <a:off x="378547" y="3511994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4205AEB-0A49-7B72-4A22-1AB6FDCE3AF2}"/>
                </a:ext>
              </a:extLst>
            </p:cNvPr>
            <p:cNvGrpSpPr/>
            <p:nvPr/>
          </p:nvGrpSpPr>
          <p:grpSpPr>
            <a:xfrm>
              <a:off x="8492619" y="4726972"/>
              <a:ext cx="582598" cy="307777"/>
              <a:chOff x="12879510" y="23335561"/>
              <a:chExt cx="729240" cy="404247"/>
            </a:xfrm>
          </p:grpSpPr>
          <p:sp>
            <p:nvSpPr>
              <p:cNvPr id="140" name="Rectangle: Single Corner Snipped 139">
                <a:extLst>
                  <a:ext uri="{FF2B5EF4-FFF2-40B4-BE49-F238E27FC236}">
                    <a16:creationId xmlns:a16="http://schemas.microsoft.com/office/drawing/2014/main" id="{330A900E-7101-42FF-E033-B0FB293EDE0D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C80818D-0DE4-A569-0549-45F075F20397}"/>
                  </a:ext>
                </a:extLst>
              </p:cNvPr>
              <p:cNvSpPr txBox="1"/>
              <p:nvPr/>
            </p:nvSpPr>
            <p:spPr>
              <a:xfrm>
                <a:off x="12879510" y="23335561"/>
                <a:ext cx="729240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-99</a:t>
                </a:r>
              </a:p>
            </p:txBody>
          </p: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9C837D5-8ADE-518E-492B-46568537EAB4}"/>
                </a:ext>
              </a:extLst>
            </p:cNvPr>
            <p:cNvCxnSpPr>
              <a:cxnSpLocks/>
            </p:cNvCxnSpPr>
            <p:nvPr/>
          </p:nvCxnSpPr>
          <p:spPr>
            <a:xfrm>
              <a:off x="8996172" y="3511949"/>
              <a:ext cx="3004" cy="14823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94E31BC-8145-0734-B036-E485F0B7AD13}"/>
                </a:ext>
              </a:extLst>
            </p:cNvPr>
            <p:cNvCxnSpPr>
              <a:cxnSpLocks/>
            </p:cNvCxnSpPr>
            <p:nvPr/>
          </p:nvCxnSpPr>
          <p:spPr>
            <a:xfrm>
              <a:off x="8133947" y="3506321"/>
              <a:ext cx="0" cy="14860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5FE2F25-26AB-0A94-9CF0-4DE559A1E112}"/>
                </a:ext>
              </a:extLst>
            </p:cNvPr>
            <p:cNvGrpSpPr/>
            <p:nvPr/>
          </p:nvGrpSpPr>
          <p:grpSpPr>
            <a:xfrm>
              <a:off x="9395500" y="4731598"/>
              <a:ext cx="464266" cy="307777"/>
              <a:chOff x="12937441" y="23335561"/>
              <a:chExt cx="581123" cy="404247"/>
            </a:xfrm>
          </p:grpSpPr>
          <p:sp>
            <p:nvSpPr>
              <p:cNvPr id="138" name="Rectangle: Single Corner Snipped 137">
                <a:extLst>
                  <a:ext uri="{FF2B5EF4-FFF2-40B4-BE49-F238E27FC236}">
                    <a16:creationId xmlns:a16="http://schemas.microsoft.com/office/drawing/2014/main" id="{39EE4CE3-6D16-1BBF-C64E-BDAF534EF757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6632F1F-DA69-1902-6F6A-7A6E9EF5A2B4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+5</a:t>
                </a:r>
              </a:p>
            </p:txBody>
          </p:sp>
        </p:grpSp>
        <p:pic>
          <p:nvPicPr>
            <p:cNvPr id="121" name="Graphic 120" descr="Lightning bolt">
              <a:extLst>
                <a:ext uri="{FF2B5EF4-FFF2-40B4-BE49-F238E27FC236}">
                  <a16:creationId xmlns:a16="http://schemas.microsoft.com/office/drawing/2014/main" id="{4BB30B56-9584-8C73-338B-9B534BD23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>
              <a:off x="-2139" y="1973345"/>
              <a:ext cx="1385126" cy="1328759"/>
            </a:xfrm>
            <a:prstGeom prst="rect">
              <a:avLst/>
            </a:prstGeom>
          </p:spPr>
        </p:pic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2280AEB-9D23-6475-97AF-2E64479AFA2A}"/>
                </a:ext>
              </a:extLst>
            </p:cNvPr>
            <p:cNvGrpSpPr/>
            <p:nvPr/>
          </p:nvGrpSpPr>
          <p:grpSpPr>
            <a:xfrm>
              <a:off x="7669554" y="4723267"/>
              <a:ext cx="457180" cy="307777"/>
              <a:chOff x="12937442" y="23335561"/>
              <a:chExt cx="572253" cy="404247"/>
            </a:xfrm>
          </p:grpSpPr>
          <p:sp>
            <p:nvSpPr>
              <p:cNvPr id="136" name="Rectangle: Single Corner Snipped 135">
                <a:extLst>
                  <a:ext uri="{FF2B5EF4-FFF2-40B4-BE49-F238E27FC236}">
                    <a16:creationId xmlns:a16="http://schemas.microsoft.com/office/drawing/2014/main" id="{5019F3F9-1BCF-F302-D585-8CBEFD6D1DCF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9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42A97D9-6483-DD6F-DD4A-3F10CFC1FF64}"/>
                  </a:ext>
                </a:extLst>
              </p:cNvPr>
              <p:cNvSpPr txBox="1"/>
              <p:nvPr/>
            </p:nvSpPr>
            <p:spPr>
              <a:xfrm>
                <a:off x="12937442" y="23335561"/>
                <a:ext cx="565510" cy="404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+3</a:t>
                </a:r>
              </a:p>
            </p:txBody>
          </p:sp>
        </p:grpSp>
        <p:pic>
          <p:nvPicPr>
            <p:cNvPr id="123" name="Graphic 122" descr="Bank">
              <a:extLst>
                <a:ext uri="{FF2B5EF4-FFF2-40B4-BE49-F238E27FC236}">
                  <a16:creationId xmlns:a16="http://schemas.microsoft.com/office/drawing/2014/main" id="{FAE4CBA4-4173-13F1-D022-A5C57AC23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0800000">
              <a:off x="8177395" y="1893543"/>
              <a:ext cx="1610200" cy="1588490"/>
            </a:xfrm>
            <a:prstGeom prst="rect">
              <a:avLst/>
            </a:prstGeom>
          </p:spPr>
        </p:pic>
        <p:pic>
          <p:nvPicPr>
            <p:cNvPr id="124" name="Graphic 123" descr="Bank">
              <a:extLst>
                <a:ext uri="{FF2B5EF4-FFF2-40B4-BE49-F238E27FC236}">
                  <a16:creationId xmlns:a16="http://schemas.microsoft.com/office/drawing/2014/main" id="{BFB7F299-4609-1696-7FE4-1C5906FF0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16200000">
              <a:off x="102891" y="4702037"/>
              <a:ext cx="263084" cy="285621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320290D-D968-13F1-563F-B5B0C210E85D}"/>
                </a:ext>
              </a:extLst>
            </p:cNvPr>
            <p:cNvSpPr txBox="1"/>
            <p:nvPr/>
          </p:nvSpPr>
          <p:spPr>
            <a:xfrm>
              <a:off x="5533671" y="3534274"/>
              <a:ext cx="905532" cy="62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energie gewassen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BD4BAF1-8371-4460-5FC0-C04E78F3469F}"/>
                </a:ext>
              </a:extLst>
            </p:cNvPr>
            <p:cNvSpPr txBox="1"/>
            <p:nvPr/>
          </p:nvSpPr>
          <p:spPr>
            <a:xfrm>
              <a:off x="7253759" y="3517611"/>
              <a:ext cx="894778" cy="62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Besparing op stroom gebruik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C1295B-5DBD-B32C-482B-7E572D71D9DE}"/>
                </a:ext>
              </a:extLst>
            </p:cNvPr>
            <p:cNvSpPr txBox="1"/>
            <p:nvPr/>
          </p:nvSpPr>
          <p:spPr>
            <a:xfrm>
              <a:off x="342977" y="3507367"/>
              <a:ext cx="918779" cy="4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Zonnepark PV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60A7761-C545-21A3-FCC1-438CCF6ACAA7}"/>
                </a:ext>
              </a:extLst>
            </p:cNvPr>
            <p:cNvSpPr txBox="1"/>
            <p:nvPr/>
          </p:nvSpPr>
          <p:spPr>
            <a:xfrm>
              <a:off x="1241380" y="3509990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 PV op dak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910B015-7537-9BAC-873D-8D56AF61E5BE}"/>
                </a:ext>
              </a:extLst>
            </p:cNvPr>
            <p:cNvSpPr txBox="1"/>
            <p:nvPr/>
          </p:nvSpPr>
          <p:spPr>
            <a:xfrm>
              <a:off x="2107539" y="3516271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Grote wind turbines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15FFA68-CC36-066A-897B-67C57DD272E6}"/>
                </a:ext>
              </a:extLst>
            </p:cNvPr>
            <p:cNvSpPr txBox="1"/>
            <p:nvPr/>
          </p:nvSpPr>
          <p:spPr>
            <a:xfrm>
              <a:off x="2969356" y="3519736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Kleine wind turbines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A667335-18FA-121D-25ED-9730AEA7DAA2}"/>
                </a:ext>
              </a:extLst>
            </p:cNvPr>
            <p:cNvSpPr txBox="1"/>
            <p:nvPr/>
          </p:nvSpPr>
          <p:spPr>
            <a:xfrm>
              <a:off x="3835448" y="351198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GFT afval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30A9735-AFCB-87EB-62C3-5B669F998CE0}"/>
                </a:ext>
              </a:extLst>
            </p:cNvPr>
            <p:cNvSpPr txBox="1"/>
            <p:nvPr/>
          </p:nvSpPr>
          <p:spPr>
            <a:xfrm>
              <a:off x="4695821" y="352203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Agri-afval  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C059ADF-279C-BA16-AECE-354489167FA1}"/>
                </a:ext>
              </a:extLst>
            </p:cNvPr>
            <p:cNvSpPr txBox="1"/>
            <p:nvPr/>
          </p:nvSpPr>
          <p:spPr>
            <a:xfrm>
              <a:off x="6397383" y="3511026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Batterij opslag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1F4CE24-DC1F-E2A5-988F-77EF6D656189}"/>
                </a:ext>
              </a:extLst>
            </p:cNvPr>
            <p:cNvSpPr txBox="1"/>
            <p:nvPr/>
          </p:nvSpPr>
          <p:spPr>
            <a:xfrm>
              <a:off x="8147852" y="3508599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Kern energie centrale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BB49C66-F00F-35C5-4111-D8438E3FB3E3}"/>
                </a:ext>
              </a:extLst>
            </p:cNvPr>
            <p:cNvSpPr txBox="1"/>
            <p:nvPr/>
          </p:nvSpPr>
          <p:spPr>
            <a:xfrm>
              <a:off x="9003875" y="3511222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Offshore windpark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22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7B68-63EA-5C47-8C0C-C53B88B7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D807D03-17FC-AE50-8224-9FF906B71145}"/>
              </a:ext>
            </a:extLst>
          </p:cNvPr>
          <p:cNvGrpSpPr/>
          <p:nvPr/>
        </p:nvGrpSpPr>
        <p:grpSpPr>
          <a:xfrm>
            <a:off x="113294" y="98740"/>
            <a:ext cx="9639071" cy="3208258"/>
            <a:chOff x="-1871" y="1777887"/>
            <a:chExt cx="9907871" cy="33019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1B91FD-1755-557A-0844-51C590727427}"/>
                </a:ext>
              </a:extLst>
            </p:cNvPr>
            <p:cNvGrpSpPr/>
            <p:nvPr/>
          </p:nvGrpSpPr>
          <p:grpSpPr>
            <a:xfrm>
              <a:off x="-1871" y="1777887"/>
              <a:ext cx="9907871" cy="3301912"/>
              <a:chOff x="-765182" y="-127173"/>
              <a:chExt cx="13240073" cy="45739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14FBEC-7F20-262A-226B-DCE9399F08D4}"/>
                  </a:ext>
                </a:extLst>
              </p:cNvPr>
              <p:cNvSpPr/>
              <p:nvPr/>
            </p:nvSpPr>
            <p:spPr>
              <a:xfrm>
                <a:off x="-762324" y="2168679"/>
                <a:ext cx="13237213" cy="2278091"/>
              </a:xfrm>
              <a:prstGeom prst="rect">
                <a:avLst/>
              </a:prstGeom>
              <a:solidFill>
                <a:schemeClr val="bg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57"/>
              </a:p>
            </p:txBody>
          </p:sp>
          <p:pic>
            <p:nvPicPr>
              <p:cNvPr id="2" name="Picture 2" descr="Plans seeking permission for Cork solar farm put on hold after appeals  lodged">
                <a:extLst>
                  <a:ext uri="{FF2B5EF4-FFF2-40B4-BE49-F238E27FC236}">
                    <a16:creationId xmlns:a16="http://schemas.microsoft.com/office/drawing/2014/main" id="{042DC2A2-CCE5-67F6-FAF1-B608CC9E8E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37"/>
              <a:stretch/>
            </p:blipFill>
            <p:spPr bwMode="auto">
              <a:xfrm>
                <a:off x="-238223" y="3228389"/>
                <a:ext cx="1121047" cy="1098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New €10,000 subsidy for Groningen buildings – The Northern Times">
                <a:extLst>
                  <a:ext uri="{FF2B5EF4-FFF2-40B4-BE49-F238E27FC236}">
                    <a16:creationId xmlns:a16="http://schemas.microsoft.com/office/drawing/2014/main" id="{C16E38A3-D4AD-C0CD-5A2A-3FF38AC2E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4" r="25150"/>
              <a:stretch/>
            </p:blipFill>
            <p:spPr bwMode="auto">
              <a:xfrm>
                <a:off x="902379" y="3228390"/>
                <a:ext cx="1134079" cy="1098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A wind turbine on top of a green field. Windmill turbine renewable, science  technology. - PICRYL - Public Domain Media Search Engine Public Domain  Search">
                <a:extLst>
                  <a:ext uri="{FF2B5EF4-FFF2-40B4-BE49-F238E27FC236}">
                    <a16:creationId xmlns:a16="http://schemas.microsoft.com/office/drawing/2014/main" id="{644C577A-F1E5-D27A-49D2-448962949E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49" r="15474"/>
              <a:stretch/>
            </p:blipFill>
            <p:spPr bwMode="auto">
              <a:xfrm>
                <a:off x="2060406" y="3222951"/>
                <a:ext cx="1127641" cy="1105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>
                <a:extLst>
                  <a:ext uri="{FF2B5EF4-FFF2-40B4-BE49-F238E27FC236}">
                    <a16:creationId xmlns:a16="http://schemas.microsoft.com/office/drawing/2014/main" id="{85E4BC33-8034-6FC5-2E98-714CD7816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31" r="14540"/>
              <a:stretch/>
            </p:blipFill>
            <p:spPr bwMode="auto">
              <a:xfrm>
                <a:off x="3205332" y="3212204"/>
                <a:ext cx="1140306" cy="1111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Royalty-Free photo: Pile of compost | PickPik">
                <a:extLst>
                  <a:ext uri="{FF2B5EF4-FFF2-40B4-BE49-F238E27FC236}">
                    <a16:creationId xmlns:a16="http://schemas.microsoft.com/office/drawing/2014/main" id="{71941275-5C25-00A8-6E7D-87C6629264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056" y="3194882"/>
                <a:ext cx="1142744" cy="1129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Straw in the Field - Free Stock Photo by Pixabay on Stockvault.net">
                <a:extLst>
                  <a:ext uri="{FF2B5EF4-FFF2-40B4-BE49-F238E27FC236}">
                    <a16:creationId xmlns:a16="http://schemas.microsoft.com/office/drawing/2014/main" id="{452645CB-7094-196A-3420-4D409C8A2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" r="32001"/>
              <a:stretch/>
            </p:blipFill>
            <p:spPr bwMode="auto">
              <a:xfrm>
                <a:off x="5531735" y="3221013"/>
                <a:ext cx="1105746" cy="1107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Maize plant in field - PixaHive">
                <a:extLst>
                  <a:ext uri="{FF2B5EF4-FFF2-40B4-BE49-F238E27FC236}">
                    <a16:creationId xmlns:a16="http://schemas.microsoft.com/office/drawing/2014/main" id="{9C802F77-9A32-8512-E47A-6D45373A4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/>
              <a:stretch/>
            </p:blipFill>
            <p:spPr bwMode="auto">
              <a:xfrm>
                <a:off x="6658276" y="3209242"/>
                <a:ext cx="1133933" cy="1119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6">
                <a:extLst>
                  <a:ext uri="{FF2B5EF4-FFF2-40B4-BE49-F238E27FC236}">
                    <a16:creationId xmlns:a16="http://schemas.microsoft.com/office/drawing/2014/main" id="{249A54BA-D74F-CDE2-7E9F-12AD7EFF6C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91"/>
              <a:stretch/>
            </p:blipFill>
            <p:spPr bwMode="auto">
              <a:xfrm>
                <a:off x="7811424" y="3205633"/>
                <a:ext cx="1128534" cy="1128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9CF103A-F6CB-905D-39FD-98B2645D3AA2}"/>
                  </a:ext>
                </a:extLst>
              </p:cNvPr>
              <p:cNvGrpSpPr/>
              <p:nvPr/>
            </p:nvGrpSpPr>
            <p:grpSpPr>
              <a:xfrm>
                <a:off x="8949880" y="3154097"/>
                <a:ext cx="1154096" cy="1167968"/>
                <a:chOff x="0" y="-101709"/>
                <a:chExt cx="2339976" cy="2354372"/>
              </a:xfrm>
            </p:grpSpPr>
            <p:pic>
              <p:nvPicPr>
                <p:cNvPr id="92" name="Picture 2" descr="Blue and Gray Concrete House With Attic during Twilight · Free Stock Photo">
                  <a:extLst>
                    <a:ext uri="{FF2B5EF4-FFF2-40B4-BE49-F238E27FC236}">
                      <a16:creationId xmlns:a16="http://schemas.microsoft.com/office/drawing/2014/main" id="{5F1FFF8E-2C99-184B-38D0-28D163480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alphaModFix amt="6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18" r="17317"/>
                <a:stretch/>
              </p:blipFill>
              <p:spPr bwMode="auto">
                <a:xfrm>
                  <a:off x="0" y="-101709"/>
                  <a:ext cx="2339976" cy="23543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3" name="Arrow: Pentagon 92">
                  <a:extLst>
                    <a:ext uri="{FF2B5EF4-FFF2-40B4-BE49-F238E27FC236}">
                      <a16:creationId xmlns:a16="http://schemas.microsoft.com/office/drawing/2014/main" id="{FFFFDD11-2359-34A1-22B7-7D7A5B27A738}"/>
                    </a:ext>
                  </a:extLst>
                </p:cNvPr>
                <p:cNvSpPr/>
                <p:nvPr/>
              </p:nvSpPr>
              <p:spPr>
                <a:xfrm>
                  <a:off x="57413" y="1665184"/>
                  <a:ext cx="1838759" cy="292319"/>
                </a:xfrm>
                <a:prstGeom prst="homePlate">
                  <a:avLst/>
                </a:prstGeom>
                <a:solidFill>
                  <a:srgbClr val="9D0505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850" dirty="0"/>
                    <a:t>D</a:t>
                  </a:r>
                </a:p>
              </p:txBody>
            </p:sp>
            <p:sp>
              <p:nvSpPr>
                <p:cNvPr id="94" name="Arrow: Pentagon 93">
                  <a:extLst>
                    <a:ext uri="{FF2B5EF4-FFF2-40B4-BE49-F238E27FC236}">
                      <a16:creationId xmlns:a16="http://schemas.microsoft.com/office/drawing/2014/main" id="{4C26E261-48A7-AA4D-5434-50AF783B0C50}"/>
                    </a:ext>
                  </a:extLst>
                </p:cNvPr>
                <p:cNvSpPr/>
                <p:nvPr/>
              </p:nvSpPr>
              <p:spPr>
                <a:xfrm>
                  <a:off x="57413" y="1345058"/>
                  <a:ext cx="1482629" cy="292319"/>
                </a:xfrm>
                <a:prstGeom prst="homePlate">
                  <a:avLst/>
                </a:prstGeom>
                <a:solidFill>
                  <a:srgbClr val="DDA729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850" dirty="0"/>
                    <a:t>C</a:t>
                  </a:r>
                </a:p>
              </p:txBody>
            </p:sp>
            <p:sp>
              <p:nvSpPr>
                <p:cNvPr id="95" name="Arrow: Pentagon 94">
                  <a:extLst>
                    <a:ext uri="{FF2B5EF4-FFF2-40B4-BE49-F238E27FC236}">
                      <a16:creationId xmlns:a16="http://schemas.microsoft.com/office/drawing/2014/main" id="{A08BBF45-AE2C-91E7-B370-641A838FE2B5}"/>
                    </a:ext>
                  </a:extLst>
                </p:cNvPr>
                <p:cNvSpPr/>
                <p:nvPr/>
              </p:nvSpPr>
              <p:spPr>
                <a:xfrm>
                  <a:off x="57412" y="1037631"/>
                  <a:ext cx="1112575" cy="292319"/>
                </a:xfrm>
                <a:prstGeom prst="homePlate">
                  <a:avLst/>
                </a:prstGeom>
                <a:solidFill>
                  <a:srgbClr val="BBD7A2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850" dirty="0"/>
                    <a:t>B</a:t>
                  </a:r>
                </a:p>
              </p:txBody>
            </p:sp>
            <p:sp>
              <p:nvSpPr>
                <p:cNvPr id="96" name="Arrow: Pentagon 95">
                  <a:extLst>
                    <a:ext uri="{FF2B5EF4-FFF2-40B4-BE49-F238E27FC236}">
                      <a16:creationId xmlns:a16="http://schemas.microsoft.com/office/drawing/2014/main" id="{A3E03CE5-EE4E-9E46-CE5F-060A6928774E}"/>
                    </a:ext>
                  </a:extLst>
                </p:cNvPr>
                <p:cNvSpPr/>
                <p:nvPr/>
              </p:nvSpPr>
              <p:spPr>
                <a:xfrm>
                  <a:off x="56830" y="722188"/>
                  <a:ext cx="761317" cy="292319"/>
                </a:xfrm>
                <a:prstGeom prst="homePlate">
                  <a:avLst/>
                </a:prstGeom>
                <a:solidFill>
                  <a:srgbClr val="49A078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850" dirty="0"/>
                    <a:t>A</a:t>
                  </a:r>
                </a:p>
              </p:txBody>
            </p:sp>
          </p:grpSp>
          <p:pic>
            <p:nvPicPr>
              <p:cNvPr id="99" name="Picture 2" descr="Nuclear Power Plant Images | Free Photos, PNG Stickers, Wallpapers &amp;  Backgrounds - rawpixel">
                <a:extLst>
                  <a:ext uri="{FF2B5EF4-FFF2-40B4-BE49-F238E27FC236}">
                    <a16:creationId xmlns:a16="http://schemas.microsoft.com/office/drawing/2014/main" id="{A7AD0AD2-3571-AD17-007F-E0325B75A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42"/>
              <a:stretch/>
            </p:blipFill>
            <p:spPr bwMode="auto">
              <a:xfrm>
                <a:off x="10126014" y="3192940"/>
                <a:ext cx="1131179" cy="1131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Esgian">
                <a:extLst>
                  <a:ext uri="{FF2B5EF4-FFF2-40B4-BE49-F238E27FC236}">
                    <a16:creationId xmlns:a16="http://schemas.microsoft.com/office/drawing/2014/main" id="{B9B05567-8193-FD61-5095-FAC57185E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24"/>
              <a:stretch/>
            </p:blipFill>
            <p:spPr bwMode="auto">
              <a:xfrm>
                <a:off x="11273493" y="3189264"/>
                <a:ext cx="1135902" cy="1141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3F42B5-F38D-EFB6-A7E5-5B1211309305}"/>
                  </a:ext>
                </a:extLst>
              </p:cNvPr>
              <p:cNvSpPr/>
              <p:nvPr/>
            </p:nvSpPr>
            <p:spPr>
              <a:xfrm>
                <a:off x="-762322" y="-127173"/>
                <a:ext cx="13237213" cy="2278091"/>
              </a:xfrm>
              <a:prstGeom prst="rect">
                <a:avLst/>
              </a:prstGeom>
              <a:solidFill>
                <a:schemeClr val="bg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57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CB46FC-49DD-754D-2141-689C2559B472}"/>
                  </a:ext>
                </a:extLst>
              </p:cNvPr>
              <p:cNvSpPr txBox="1"/>
              <p:nvPr/>
            </p:nvSpPr>
            <p:spPr>
              <a:xfrm rot="10800000">
                <a:off x="1028910" y="489517"/>
                <a:ext cx="8904010" cy="1279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78A6B6"/>
                    </a:solidFill>
                  </a:rPr>
                  <a:t>[MENSEN]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8C187A-B0A9-2239-0C19-26EE5BAE0628}"/>
                  </a:ext>
                </a:extLst>
              </p:cNvPr>
              <p:cNvSpPr/>
              <p:nvPr/>
            </p:nvSpPr>
            <p:spPr>
              <a:xfrm>
                <a:off x="-638806" y="2274330"/>
                <a:ext cx="379379" cy="2050190"/>
              </a:xfrm>
              <a:prstGeom prst="rect">
                <a:avLst/>
              </a:prstGeom>
              <a:solidFill>
                <a:srgbClr val="78A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E67169-7E24-8655-A657-426F200C0834}"/>
                  </a:ext>
                </a:extLst>
              </p:cNvPr>
              <p:cNvSpPr txBox="1"/>
              <p:nvPr/>
            </p:nvSpPr>
            <p:spPr>
              <a:xfrm rot="16200000">
                <a:off x="-1208918" y="2829968"/>
                <a:ext cx="1514394" cy="4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457" b="1" dirty="0">
                    <a:solidFill>
                      <a:schemeClr val="bg1"/>
                    </a:solidFill>
                  </a:rPr>
                  <a:t>MENSEN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4313428-7441-8EBC-04F1-ECA10D2BEF82}"/>
                  </a:ext>
                </a:extLst>
              </p:cNvPr>
              <p:cNvSpPr/>
              <p:nvPr/>
            </p:nvSpPr>
            <p:spPr>
              <a:xfrm>
                <a:off x="-251039" y="2273710"/>
                <a:ext cx="12673892" cy="949206"/>
              </a:xfrm>
              <a:prstGeom prst="rect">
                <a:avLst/>
              </a:prstGeom>
              <a:solidFill>
                <a:srgbClr val="78A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5ADCEBA-78A8-972D-82BE-44DF60D23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60" y="2273213"/>
                <a:ext cx="4014" cy="20533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1C1BE4A-71B5-11ED-FAD1-CA15A3D9B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6812" y="2274983"/>
                <a:ext cx="0" cy="20549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B5495DC-6F96-29D9-14F1-6D1959473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4732" y="2274983"/>
                <a:ext cx="0" cy="20549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E8DF580-C1C3-5AA7-CCFC-E78FB5C29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7441" y="2272004"/>
                <a:ext cx="0" cy="205793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F98DC84-3354-2763-208B-8DFC02115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6185" y="2274983"/>
                <a:ext cx="0" cy="20549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88EDE37-7C4A-1B84-F6F9-FA370CA1E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830" y="2271459"/>
                <a:ext cx="0" cy="20584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31A1A9-0B9A-A11D-64FF-06BD475A4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6946" y="2274983"/>
                <a:ext cx="0" cy="20549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2E68AF8-254C-71E8-990B-772278BD98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6993" y="2274983"/>
                <a:ext cx="0" cy="20549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: Single Corner Snipped 83">
                <a:extLst>
                  <a:ext uri="{FF2B5EF4-FFF2-40B4-BE49-F238E27FC236}">
                    <a16:creationId xmlns:a16="http://schemas.microsoft.com/office/drawing/2014/main" id="{8B287B71-3BE8-84CC-49C0-FD73EBEA7521}"/>
                  </a:ext>
                </a:extLst>
              </p:cNvPr>
              <p:cNvSpPr/>
              <p:nvPr/>
            </p:nvSpPr>
            <p:spPr>
              <a:xfrm flipH="1">
                <a:off x="7024260" y="3871818"/>
                <a:ext cx="768620" cy="458514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sp>
            <p:nvSpPr>
              <p:cNvPr id="82" name="Rectangle: Single Corner Snipped 81">
                <a:extLst>
                  <a:ext uri="{FF2B5EF4-FFF2-40B4-BE49-F238E27FC236}">
                    <a16:creationId xmlns:a16="http://schemas.microsoft.com/office/drawing/2014/main" id="{C20AC152-E8F9-1DB4-3428-29CA34B0BD95}"/>
                  </a:ext>
                </a:extLst>
              </p:cNvPr>
              <p:cNvSpPr/>
              <p:nvPr/>
            </p:nvSpPr>
            <p:spPr>
              <a:xfrm flipH="1">
                <a:off x="8177170" y="3867089"/>
                <a:ext cx="768621" cy="467768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sp>
            <p:nvSpPr>
              <p:cNvPr id="80" name="Rectangle: Single Corner Snipped 79">
                <a:extLst>
                  <a:ext uri="{FF2B5EF4-FFF2-40B4-BE49-F238E27FC236}">
                    <a16:creationId xmlns:a16="http://schemas.microsoft.com/office/drawing/2014/main" id="{7E5D8998-AA6F-8849-E192-F9CD1BBFEA3A}"/>
                  </a:ext>
                </a:extLst>
              </p:cNvPr>
              <p:cNvSpPr/>
              <p:nvPr/>
            </p:nvSpPr>
            <p:spPr>
              <a:xfrm flipH="1">
                <a:off x="5937645" y="3871818"/>
                <a:ext cx="709307" cy="457005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sp>
            <p:nvSpPr>
              <p:cNvPr id="78" name="Rectangle: Single Corner Snipped 77">
                <a:extLst>
                  <a:ext uri="{FF2B5EF4-FFF2-40B4-BE49-F238E27FC236}">
                    <a16:creationId xmlns:a16="http://schemas.microsoft.com/office/drawing/2014/main" id="{F9B7F0CF-B755-98EF-9631-58287EA47DF8}"/>
                  </a:ext>
                </a:extLst>
              </p:cNvPr>
              <p:cNvSpPr/>
              <p:nvPr/>
            </p:nvSpPr>
            <p:spPr>
              <a:xfrm flipH="1">
                <a:off x="4797974" y="3871818"/>
                <a:ext cx="709881" cy="456901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sp>
            <p:nvSpPr>
              <p:cNvPr id="76" name="Rectangle: Single Corner Snipped 75">
                <a:extLst>
                  <a:ext uri="{FF2B5EF4-FFF2-40B4-BE49-F238E27FC236}">
                    <a16:creationId xmlns:a16="http://schemas.microsoft.com/office/drawing/2014/main" id="{AC51F460-5BFC-6F79-8F59-ACC7AC0BAC72}"/>
                  </a:ext>
                </a:extLst>
              </p:cNvPr>
              <p:cNvSpPr/>
              <p:nvPr/>
            </p:nvSpPr>
            <p:spPr>
              <a:xfrm flipH="1">
                <a:off x="3609506" y="3860948"/>
                <a:ext cx="738473" cy="467769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sp>
            <p:nvSpPr>
              <p:cNvPr id="74" name="Rectangle: Single Corner Snipped 73">
                <a:extLst>
                  <a:ext uri="{FF2B5EF4-FFF2-40B4-BE49-F238E27FC236}">
                    <a16:creationId xmlns:a16="http://schemas.microsoft.com/office/drawing/2014/main" id="{3927D3D0-3460-7A99-DED8-EAB6914E25FA}"/>
                  </a:ext>
                </a:extLst>
              </p:cNvPr>
              <p:cNvSpPr/>
              <p:nvPr/>
            </p:nvSpPr>
            <p:spPr>
              <a:xfrm flipH="1">
                <a:off x="2436704" y="3860287"/>
                <a:ext cx="758074" cy="467769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sp>
            <p:nvSpPr>
              <p:cNvPr id="72" name="Rectangle: Single Corner Snipped 71">
                <a:extLst>
                  <a:ext uri="{FF2B5EF4-FFF2-40B4-BE49-F238E27FC236}">
                    <a16:creationId xmlns:a16="http://schemas.microsoft.com/office/drawing/2014/main" id="{ED79AEEB-DA1E-F25F-4B5A-D603A5407320}"/>
                  </a:ext>
                </a:extLst>
              </p:cNvPr>
              <p:cNvSpPr/>
              <p:nvPr/>
            </p:nvSpPr>
            <p:spPr>
              <a:xfrm flipH="1">
                <a:off x="1213728" y="3860288"/>
                <a:ext cx="826608" cy="463838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sp>
            <p:nvSpPr>
              <p:cNvPr id="70" name="Rectangle: Single Corner Snipped 69">
                <a:extLst>
                  <a:ext uri="{FF2B5EF4-FFF2-40B4-BE49-F238E27FC236}">
                    <a16:creationId xmlns:a16="http://schemas.microsoft.com/office/drawing/2014/main" id="{E6B6D1CC-C449-91A2-6A7B-C29A7EF77316}"/>
                  </a:ext>
                </a:extLst>
              </p:cNvPr>
              <p:cNvSpPr/>
              <p:nvPr/>
            </p:nvSpPr>
            <p:spPr>
              <a:xfrm flipH="1">
                <a:off x="123918" y="3860288"/>
                <a:ext cx="768621" cy="464213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47AB46C-23FE-6A75-B43E-8F96FEE34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0068" y="2274983"/>
                <a:ext cx="0" cy="20549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: Single Corner Snipped 67">
                <a:extLst>
                  <a:ext uri="{FF2B5EF4-FFF2-40B4-BE49-F238E27FC236}">
                    <a16:creationId xmlns:a16="http://schemas.microsoft.com/office/drawing/2014/main" id="{77074FFC-C92C-1B64-4899-9A7D62722EB1}"/>
                  </a:ext>
                </a:extLst>
              </p:cNvPr>
              <p:cNvSpPr/>
              <p:nvPr/>
            </p:nvSpPr>
            <p:spPr>
              <a:xfrm flipH="1">
                <a:off x="10486350" y="3867090"/>
                <a:ext cx="779354" cy="459118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4FAECCB-0D2F-F0DC-FED1-B09B6E1022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65826" y="2274921"/>
                <a:ext cx="4014" cy="20533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B04072F-8DDA-87C7-5561-5E9B34F3F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3618" y="2267124"/>
                <a:ext cx="0" cy="20584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: Single Corner Snipped 63">
                <a:extLst>
                  <a:ext uri="{FF2B5EF4-FFF2-40B4-BE49-F238E27FC236}">
                    <a16:creationId xmlns:a16="http://schemas.microsoft.com/office/drawing/2014/main" id="{6939C0B9-0798-4A04-A630-11FBF095FFFF}"/>
                  </a:ext>
                </a:extLst>
              </p:cNvPr>
              <p:cNvSpPr/>
              <p:nvPr/>
            </p:nvSpPr>
            <p:spPr>
              <a:xfrm flipH="1">
                <a:off x="11687327" y="3860288"/>
                <a:ext cx="723067" cy="472329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  <p:pic>
            <p:nvPicPr>
              <p:cNvPr id="59" name="Graphic 58" descr="Lightning bolt">
                <a:extLst>
                  <a:ext uri="{FF2B5EF4-FFF2-40B4-BE49-F238E27FC236}">
                    <a16:creationId xmlns:a16="http://schemas.microsoft.com/office/drawing/2014/main" id="{0A2769DB-DC4A-E1A0-BF9D-720DD6AC2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0800000">
                <a:off x="-765182" y="143584"/>
                <a:ext cx="1850970" cy="1840651"/>
              </a:xfrm>
              <a:prstGeom prst="rect">
                <a:avLst/>
              </a:prstGeom>
            </p:spPr>
          </p:pic>
          <p:pic>
            <p:nvPicPr>
              <p:cNvPr id="7" name="Graphic 6" descr="Man and woman">
                <a:extLst>
                  <a:ext uri="{FF2B5EF4-FFF2-40B4-BE49-F238E27FC236}">
                    <a16:creationId xmlns:a16="http://schemas.microsoft.com/office/drawing/2014/main" id="{05B458F3-B6D2-60B5-CFFB-6439FFD43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28513" y="-66726"/>
                <a:ext cx="2190137" cy="2239358"/>
              </a:xfrm>
              <a:prstGeom prst="rect">
                <a:avLst/>
              </a:prstGeom>
            </p:spPr>
          </p:pic>
          <p:sp>
            <p:nvSpPr>
              <p:cNvPr id="62" name="Rectangle: Single Corner Snipped 61">
                <a:extLst>
                  <a:ext uri="{FF2B5EF4-FFF2-40B4-BE49-F238E27FC236}">
                    <a16:creationId xmlns:a16="http://schemas.microsoft.com/office/drawing/2014/main" id="{AEC34A3A-D1FA-76EB-5414-A13C6C211594}"/>
                  </a:ext>
                </a:extLst>
              </p:cNvPr>
              <p:cNvSpPr/>
              <p:nvPr/>
            </p:nvSpPr>
            <p:spPr>
              <a:xfrm flipH="1">
                <a:off x="9326454" y="3860288"/>
                <a:ext cx="777524" cy="460789"/>
              </a:xfrm>
              <a:prstGeom prst="snip1Rect">
                <a:avLst/>
              </a:prstGeom>
              <a:solidFill>
                <a:schemeClr val="bg1">
                  <a:alpha val="9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7"/>
              </a:p>
            </p:txBody>
          </p:sp>
        </p:grpSp>
        <p:pic>
          <p:nvPicPr>
            <p:cNvPr id="4" name="Graphic 3" descr="Man and woman">
              <a:extLst>
                <a:ext uri="{FF2B5EF4-FFF2-40B4-BE49-F238E27FC236}">
                  <a16:creationId xmlns:a16="http://schemas.microsoft.com/office/drawing/2014/main" id="{76F143BC-22B0-FA96-6634-322BB654A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6200000">
              <a:off x="97584" y="4701286"/>
              <a:ext cx="279645" cy="27583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A2990D-B4E7-6098-2923-CB78A2AE2A32}"/>
                </a:ext>
              </a:extLst>
            </p:cNvPr>
            <p:cNvSpPr txBox="1"/>
            <p:nvPr/>
          </p:nvSpPr>
          <p:spPr>
            <a:xfrm>
              <a:off x="5547798" y="3513447"/>
              <a:ext cx="862921" cy="78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energie gewassen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75A02E-3F39-D380-08CF-D177DCA24B4C}"/>
                </a:ext>
              </a:extLst>
            </p:cNvPr>
            <p:cNvSpPr txBox="1"/>
            <p:nvPr/>
          </p:nvSpPr>
          <p:spPr>
            <a:xfrm>
              <a:off x="7267885" y="3517611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Besparing op stroom gebruik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7A9E52-2014-0B5D-44A5-42BCFA546643}"/>
                </a:ext>
              </a:extLst>
            </p:cNvPr>
            <p:cNvSpPr txBox="1"/>
            <p:nvPr/>
          </p:nvSpPr>
          <p:spPr>
            <a:xfrm>
              <a:off x="385357" y="3507367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Zonnepark PV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B1C840-A6CD-2B59-5C64-5D90D47D42FA}"/>
                </a:ext>
              </a:extLst>
            </p:cNvPr>
            <p:cNvSpPr txBox="1"/>
            <p:nvPr/>
          </p:nvSpPr>
          <p:spPr>
            <a:xfrm>
              <a:off x="1241380" y="3509990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 PV op dak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6CDB48-F418-3786-F642-E2F8381E2FD7}"/>
                </a:ext>
              </a:extLst>
            </p:cNvPr>
            <p:cNvSpPr txBox="1"/>
            <p:nvPr/>
          </p:nvSpPr>
          <p:spPr>
            <a:xfrm>
              <a:off x="2107539" y="3516271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Grote wind turbines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09DB2C-0A3B-1705-DB8E-4E9A6C72D157}"/>
                </a:ext>
              </a:extLst>
            </p:cNvPr>
            <p:cNvSpPr txBox="1"/>
            <p:nvPr/>
          </p:nvSpPr>
          <p:spPr>
            <a:xfrm>
              <a:off x="2969356" y="3519736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Kleine wind turbines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96DA76-64C4-8786-AF88-CED447DC652D}"/>
                </a:ext>
              </a:extLst>
            </p:cNvPr>
            <p:cNvSpPr txBox="1"/>
            <p:nvPr/>
          </p:nvSpPr>
          <p:spPr>
            <a:xfrm>
              <a:off x="3835448" y="351198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GFT afval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2FEE4E-143B-05F9-3A64-DB37AAD7F798}"/>
                </a:ext>
              </a:extLst>
            </p:cNvPr>
            <p:cNvSpPr txBox="1"/>
            <p:nvPr/>
          </p:nvSpPr>
          <p:spPr>
            <a:xfrm>
              <a:off x="4695821" y="352203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Agri-afval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39AD306-4834-FE6F-8C58-F2E9C056D1BF}"/>
                </a:ext>
              </a:extLst>
            </p:cNvPr>
            <p:cNvSpPr txBox="1"/>
            <p:nvPr/>
          </p:nvSpPr>
          <p:spPr>
            <a:xfrm>
              <a:off x="6397383" y="3511026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Batterij opslag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D6B768-51E5-940E-1D87-3C949D6D9D14}"/>
                </a:ext>
              </a:extLst>
            </p:cNvPr>
            <p:cNvSpPr txBox="1"/>
            <p:nvPr/>
          </p:nvSpPr>
          <p:spPr>
            <a:xfrm>
              <a:off x="8147852" y="3508599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Kern energie centrale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4976E1-9B8D-0F06-40BE-6B5E22B7D235}"/>
                </a:ext>
              </a:extLst>
            </p:cNvPr>
            <p:cNvSpPr txBox="1"/>
            <p:nvPr/>
          </p:nvSpPr>
          <p:spPr>
            <a:xfrm>
              <a:off x="9003875" y="3511222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Offshore windpark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113F552-A508-9CD1-EFA4-F431813A03E5}"/>
              </a:ext>
            </a:extLst>
          </p:cNvPr>
          <p:cNvGrpSpPr/>
          <p:nvPr/>
        </p:nvGrpSpPr>
        <p:grpSpPr>
          <a:xfrm>
            <a:off x="113293" y="3521676"/>
            <a:ext cx="9636989" cy="3231404"/>
            <a:chOff x="-1871" y="1778202"/>
            <a:chExt cx="9907871" cy="3301912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41E682B-F9B3-986D-3614-BB5C027C4A94}"/>
                </a:ext>
              </a:extLst>
            </p:cNvPr>
            <p:cNvSpPr/>
            <p:nvPr/>
          </p:nvSpPr>
          <p:spPr>
            <a:xfrm>
              <a:off x="268" y="3435569"/>
              <a:ext cx="9905731" cy="1644545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57"/>
            </a:p>
          </p:txBody>
        </p:sp>
        <p:pic>
          <p:nvPicPr>
            <p:cNvPr id="224" name="Picture 2" descr="Plans seeking permission for Cork solar farm put on hold after appeals  lodged">
              <a:extLst>
                <a:ext uri="{FF2B5EF4-FFF2-40B4-BE49-F238E27FC236}">
                  <a16:creationId xmlns:a16="http://schemas.microsoft.com/office/drawing/2014/main" id="{1A1F18C1-975B-76A5-FDD1-2EC71075C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37"/>
            <a:stretch/>
          </p:blipFill>
          <p:spPr bwMode="auto">
            <a:xfrm>
              <a:off x="392465" y="4200569"/>
              <a:ext cx="838907" cy="79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224" descr="New €10,000 subsidy for Groningen buildings – The Northern Times">
              <a:extLst>
                <a:ext uri="{FF2B5EF4-FFF2-40B4-BE49-F238E27FC236}">
                  <a16:creationId xmlns:a16="http://schemas.microsoft.com/office/drawing/2014/main" id="{8AE4CDB7-8B4A-0535-AD14-A2162679C6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4" r="25150"/>
            <a:stretch/>
          </p:blipFill>
          <p:spPr bwMode="auto">
            <a:xfrm>
              <a:off x="1246006" y="4200570"/>
              <a:ext cx="848659" cy="79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" descr="A wind turbine on top of a green field. Windmill turbine renewable, science  technology. - PICRYL - Public Domain Media Search Engine Public Domain  Search">
              <a:extLst>
                <a:ext uri="{FF2B5EF4-FFF2-40B4-BE49-F238E27FC236}">
                  <a16:creationId xmlns:a16="http://schemas.microsoft.com/office/drawing/2014/main" id="{81943FB0-463B-DBAD-EC12-9FB321557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9" r="15474"/>
            <a:stretch/>
          </p:blipFill>
          <p:spPr bwMode="auto">
            <a:xfrm>
              <a:off x="2112586" y="4196644"/>
              <a:ext cx="843841" cy="79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">
              <a:extLst>
                <a:ext uri="{FF2B5EF4-FFF2-40B4-BE49-F238E27FC236}">
                  <a16:creationId xmlns:a16="http://schemas.microsoft.com/office/drawing/2014/main" id="{DE90E6B0-E563-1565-E6B5-AF9D9EE569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r="14540"/>
            <a:stretch/>
          </p:blipFill>
          <p:spPr bwMode="auto">
            <a:xfrm>
              <a:off x="2969362" y="4188886"/>
              <a:ext cx="853319" cy="80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Royalty-Free photo: Pile of compost | PickPik">
              <a:extLst>
                <a:ext uri="{FF2B5EF4-FFF2-40B4-BE49-F238E27FC236}">
                  <a16:creationId xmlns:a16="http://schemas.microsoft.com/office/drawing/2014/main" id="{CD16E55C-5396-49D5-B3BF-FBDF5354B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205" y="4176381"/>
              <a:ext cx="855143" cy="81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2" descr="Straw in the Field - Free Stock Photo by Pixabay on Stockvault.net">
              <a:extLst>
                <a:ext uri="{FF2B5EF4-FFF2-40B4-BE49-F238E27FC236}">
                  <a16:creationId xmlns:a16="http://schemas.microsoft.com/office/drawing/2014/main" id="{5A1D0224-356F-75B2-69A3-D983359612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r="32001"/>
            <a:stretch/>
          </p:blipFill>
          <p:spPr bwMode="auto">
            <a:xfrm>
              <a:off x="4710266" y="4190391"/>
              <a:ext cx="827457" cy="799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2" descr="Maize plant in field - PixaHive">
              <a:extLst>
                <a:ext uri="{FF2B5EF4-FFF2-40B4-BE49-F238E27FC236}">
                  <a16:creationId xmlns:a16="http://schemas.microsoft.com/office/drawing/2014/main" id="{2B82F41E-795A-F265-04C3-9F61B87567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/>
            <a:stretch/>
          </p:blipFill>
          <p:spPr bwMode="auto">
            <a:xfrm>
              <a:off x="5553284" y="4181894"/>
              <a:ext cx="848550" cy="80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6">
              <a:extLst>
                <a:ext uri="{FF2B5EF4-FFF2-40B4-BE49-F238E27FC236}">
                  <a16:creationId xmlns:a16="http://schemas.microsoft.com/office/drawing/2014/main" id="{2E8FBCC5-8186-E31E-CD50-6B4935405A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1"/>
            <a:stretch/>
          </p:blipFill>
          <p:spPr bwMode="auto">
            <a:xfrm>
              <a:off x="6416213" y="4179288"/>
              <a:ext cx="844510" cy="81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C92235BE-9200-5C5C-E690-97B983D6845D}"/>
                </a:ext>
              </a:extLst>
            </p:cNvPr>
            <p:cNvGrpSpPr/>
            <p:nvPr/>
          </p:nvGrpSpPr>
          <p:grpSpPr>
            <a:xfrm>
              <a:off x="7268148" y="4146938"/>
              <a:ext cx="863638" cy="843152"/>
              <a:chOff x="0" y="-101709"/>
              <a:chExt cx="2339976" cy="2354372"/>
            </a:xfrm>
          </p:grpSpPr>
          <p:pic>
            <p:nvPicPr>
              <p:cNvPr id="298" name="Picture 2" descr="Blue and Gray Concrete House With Attic during Twilight · Free Stock Photo">
                <a:extLst>
                  <a:ext uri="{FF2B5EF4-FFF2-40B4-BE49-F238E27FC236}">
                    <a16:creationId xmlns:a16="http://schemas.microsoft.com/office/drawing/2014/main" id="{DD3A9CFA-6115-C8FE-42C8-C57BE1583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8" r="17317"/>
              <a:stretch/>
            </p:blipFill>
            <p:spPr bwMode="auto">
              <a:xfrm>
                <a:off x="0" y="-101709"/>
                <a:ext cx="2339976" cy="2354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9" name="Arrow: Pentagon 298">
                <a:extLst>
                  <a:ext uri="{FF2B5EF4-FFF2-40B4-BE49-F238E27FC236}">
                    <a16:creationId xmlns:a16="http://schemas.microsoft.com/office/drawing/2014/main" id="{D29A3DAD-BEDA-A3BB-C72D-0CA0AA097A00}"/>
                  </a:ext>
                </a:extLst>
              </p:cNvPr>
              <p:cNvSpPr/>
              <p:nvPr/>
            </p:nvSpPr>
            <p:spPr>
              <a:xfrm>
                <a:off x="57413" y="1665184"/>
                <a:ext cx="1838759" cy="292319"/>
              </a:xfrm>
              <a:prstGeom prst="homePlate">
                <a:avLst/>
              </a:prstGeom>
              <a:solidFill>
                <a:srgbClr val="9D050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D</a:t>
                </a:r>
              </a:p>
            </p:txBody>
          </p:sp>
          <p:sp>
            <p:nvSpPr>
              <p:cNvPr id="300" name="Arrow: Pentagon 299">
                <a:extLst>
                  <a:ext uri="{FF2B5EF4-FFF2-40B4-BE49-F238E27FC236}">
                    <a16:creationId xmlns:a16="http://schemas.microsoft.com/office/drawing/2014/main" id="{EA16DE07-AB74-B0E0-01B1-4B03418C5E80}"/>
                  </a:ext>
                </a:extLst>
              </p:cNvPr>
              <p:cNvSpPr/>
              <p:nvPr/>
            </p:nvSpPr>
            <p:spPr>
              <a:xfrm>
                <a:off x="57413" y="1345058"/>
                <a:ext cx="1482629" cy="292319"/>
              </a:xfrm>
              <a:prstGeom prst="homePlate">
                <a:avLst/>
              </a:prstGeom>
              <a:solidFill>
                <a:srgbClr val="DDA729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C</a:t>
                </a:r>
              </a:p>
            </p:txBody>
          </p:sp>
          <p:sp>
            <p:nvSpPr>
              <p:cNvPr id="301" name="Arrow: Pentagon 300">
                <a:extLst>
                  <a:ext uri="{FF2B5EF4-FFF2-40B4-BE49-F238E27FC236}">
                    <a16:creationId xmlns:a16="http://schemas.microsoft.com/office/drawing/2014/main" id="{00334193-0227-F27C-F771-1D3A1283FC24}"/>
                  </a:ext>
                </a:extLst>
              </p:cNvPr>
              <p:cNvSpPr/>
              <p:nvPr/>
            </p:nvSpPr>
            <p:spPr>
              <a:xfrm>
                <a:off x="57412" y="1037631"/>
                <a:ext cx="1112575" cy="292319"/>
              </a:xfrm>
              <a:prstGeom prst="homePlate">
                <a:avLst/>
              </a:prstGeom>
              <a:solidFill>
                <a:srgbClr val="BBD7A2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B</a:t>
                </a:r>
              </a:p>
            </p:txBody>
          </p:sp>
          <p:sp>
            <p:nvSpPr>
              <p:cNvPr id="302" name="Arrow: Pentagon 301">
                <a:extLst>
                  <a:ext uri="{FF2B5EF4-FFF2-40B4-BE49-F238E27FC236}">
                    <a16:creationId xmlns:a16="http://schemas.microsoft.com/office/drawing/2014/main" id="{0C371E1B-2377-5C8C-6258-E19875A4B3E3}"/>
                  </a:ext>
                </a:extLst>
              </p:cNvPr>
              <p:cNvSpPr/>
              <p:nvPr/>
            </p:nvSpPr>
            <p:spPr>
              <a:xfrm>
                <a:off x="56830" y="722188"/>
                <a:ext cx="761317" cy="292319"/>
              </a:xfrm>
              <a:prstGeom prst="homePlate">
                <a:avLst/>
              </a:prstGeom>
              <a:solidFill>
                <a:srgbClr val="49A078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A</a:t>
                </a:r>
              </a:p>
            </p:txBody>
          </p:sp>
        </p:grpSp>
        <p:pic>
          <p:nvPicPr>
            <p:cNvPr id="233" name="Picture 2" descr="Nuclear Power Plant Images | Free Photos, PNG Stickers, Wallpapers &amp;  Backgrounds - rawpixel">
              <a:extLst>
                <a:ext uri="{FF2B5EF4-FFF2-40B4-BE49-F238E27FC236}">
                  <a16:creationId xmlns:a16="http://schemas.microsoft.com/office/drawing/2014/main" id="{7D257CB5-BC44-00FA-DED5-0CD0A11640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2"/>
            <a:stretch/>
          </p:blipFill>
          <p:spPr bwMode="auto">
            <a:xfrm>
              <a:off x="8148278" y="4174979"/>
              <a:ext cx="846489" cy="817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2" descr="Esgian">
              <a:extLst>
                <a:ext uri="{FF2B5EF4-FFF2-40B4-BE49-F238E27FC236}">
                  <a16:creationId xmlns:a16="http://schemas.microsoft.com/office/drawing/2014/main" id="{79ACD280-C305-FA7D-8BD9-8370DB1ECA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4"/>
            <a:stretch/>
          </p:blipFill>
          <p:spPr bwMode="auto">
            <a:xfrm>
              <a:off x="9006964" y="4172325"/>
              <a:ext cx="850023" cy="82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8E61EC0-3471-FA81-F64E-99B6DAB40FB1}"/>
                </a:ext>
              </a:extLst>
            </p:cNvPr>
            <p:cNvSpPr/>
            <p:nvPr/>
          </p:nvSpPr>
          <p:spPr>
            <a:xfrm>
              <a:off x="269" y="1778202"/>
              <a:ext cx="9905731" cy="1644545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57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E565E9B-8E7B-2C5B-14D3-CC4727D69294}"/>
                </a:ext>
              </a:extLst>
            </p:cNvPr>
            <p:cNvSpPr txBox="1"/>
            <p:nvPr/>
          </p:nvSpPr>
          <p:spPr>
            <a:xfrm rot="10800000">
              <a:off x="1340692" y="2223388"/>
              <a:ext cx="66630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49A078"/>
                  </a:solidFill>
                </a:rPr>
                <a:t>[PLANEET]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C47163E-BA16-85FE-5863-18DE4630D237}"/>
                </a:ext>
              </a:extLst>
            </p:cNvPr>
            <p:cNvSpPr/>
            <p:nvPr/>
          </p:nvSpPr>
          <p:spPr>
            <a:xfrm>
              <a:off x="92699" y="3511838"/>
              <a:ext cx="283899" cy="1480024"/>
            </a:xfrm>
            <a:prstGeom prst="rect">
              <a:avLst/>
            </a:prstGeom>
            <a:solidFill>
              <a:srgbClr val="49A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1494DA0E-D22D-FC70-D1B3-E54B5B4A6EBD}"/>
                </a:ext>
              </a:extLst>
            </p:cNvPr>
            <p:cNvSpPr txBox="1"/>
            <p:nvPr/>
          </p:nvSpPr>
          <p:spPr>
            <a:xfrm rot="16200000">
              <a:off x="-313918" y="3907361"/>
              <a:ext cx="1093235" cy="31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57" b="1" dirty="0">
                  <a:solidFill>
                    <a:schemeClr val="bg1"/>
                  </a:solidFill>
                </a:rPr>
                <a:t>PLANEET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440CA892-341D-6878-8579-79521686E97C}"/>
                </a:ext>
              </a:extLst>
            </p:cNvPr>
            <p:cNvSpPr/>
            <p:nvPr/>
          </p:nvSpPr>
          <p:spPr>
            <a:xfrm>
              <a:off x="382875" y="3511390"/>
              <a:ext cx="9484184" cy="685228"/>
            </a:xfrm>
            <a:prstGeom prst="rect">
              <a:avLst/>
            </a:prstGeom>
            <a:solidFill>
              <a:srgbClr val="49A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F712041-AEE7-6558-1210-261F48FD9B87}"/>
                </a:ext>
              </a:extLst>
            </p:cNvPr>
            <p:cNvCxnSpPr>
              <a:cxnSpLocks/>
            </p:cNvCxnSpPr>
            <p:nvPr/>
          </p:nvCxnSpPr>
          <p:spPr>
            <a:xfrm>
              <a:off x="1238733" y="3511031"/>
              <a:ext cx="3004" cy="14823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C3113C99-2498-828D-646F-438854D2BA67}"/>
                </a:ext>
              </a:extLst>
            </p:cNvPr>
            <p:cNvCxnSpPr>
              <a:cxnSpLocks/>
            </p:cNvCxnSpPr>
            <p:nvPr/>
          </p:nvCxnSpPr>
          <p:spPr>
            <a:xfrm>
              <a:off x="2102413" y="3512309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DBE78DD-F073-27F4-EE41-280CAB30C5BD}"/>
                </a:ext>
              </a:extLst>
            </p:cNvPr>
            <p:cNvCxnSpPr>
              <a:cxnSpLocks/>
            </p:cNvCxnSpPr>
            <p:nvPr/>
          </p:nvCxnSpPr>
          <p:spPr>
            <a:xfrm>
              <a:off x="2961430" y="3512309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1110B78-F81C-67E7-0687-925F98BE60C3}"/>
                </a:ext>
              </a:extLst>
            </p:cNvPr>
            <p:cNvCxnSpPr>
              <a:cxnSpLocks/>
            </p:cNvCxnSpPr>
            <p:nvPr/>
          </p:nvCxnSpPr>
          <p:spPr>
            <a:xfrm>
              <a:off x="3831513" y="3510159"/>
              <a:ext cx="0" cy="14856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785FB390-8D68-35B3-EB85-0E6E4DA01A1D}"/>
                </a:ext>
              </a:extLst>
            </p:cNvPr>
            <p:cNvCxnSpPr>
              <a:cxnSpLocks/>
            </p:cNvCxnSpPr>
            <p:nvPr/>
          </p:nvCxnSpPr>
          <p:spPr>
            <a:xfrm>
              <a:off x="4698630" y="3512309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2024FF2-891E-E01E-0E27-828D03F0C38F}"/>
                </a:ext>
              </a:extLst>
            </p:cNvPr>
            <p:cNvCxnSpPr>
              <a:cxnSpLocks/>
            </p:cNvCxnSpPr>
            <p:nvPr/>
          </p:nvCxnSpPr>
          <p:spPr>
            <a:xfrm>
              <a:off x="6408286" y="3509765"/>
              <a:ext cx="0" cy="14860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7DA68360-76EB-A1E0-487F-8EAAD4C95338}"/>
                </a:ext>
              </a:extLst>
            </p:cNvPr>
            <p:cNvCxnSpPr>
              <a:cxnSpLocks/>
            </p:cNvCxnSpPr>
            <p:nvPr/>
          </p:nvCxnSpPr>
          <p:spPr>
            <a:xfrm>
              <a:off x="5544806" y="3512309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67A0562-DBB2-D4EC-B941-05A20AC876B2}"/>
                </a:ext>
              </a:extLst>
            </p:cNvPr>
            <p:cNvCxnSpPr>
              <a:cxnSpLocks/>
            </p:cNvCxnSpPr>
            <p:nvPr/>
          </p:nvCxnSpPr>
          <p:spPr>
            <a:xfrm>
              <a:off x="7265987" y="3512309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624BE1A-A260-3EB5-F1C1-4706F291C190}"/>
                </a:ext>
              </a:extLst>
            </p:cNvPr>
            <p:cNvGrpSpPr/>
            <p:nvPr/>
          </p:nvGrpSpPr>
          <p:grpSpPr>
            <a:xfrm>
              <a:off x="5945157" y="4727159"/>
              <a:ext cx="464266" cy="307777"/>
              <a:chOff x="12937441" y="23335561"/>
              <a:chExt cx="581123" cy="404246"/>
            </a:xfrm>
          </p:grpSpPr>
          <p:sp>
            <p:nvSpPr>
              <p:cNvPr id="296" name="Rectangle: Single Corner Snipped 295">
                <a:extLst>
                  <a:ext uri="{FF2B5EF4-FFF2-40B4-BE49-F238E27FC236}">
                    <a16:creationId xmlns:a16="http://schemas.microsoft.com/office/drawing/2014/main" id="{E9DAAC42-29E5-17EE-9315-4E90D23F80DF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79AC9625-E46A-9A00-96B7-9E85A2CDD7B8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-3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CF9637FD-92CE-6B45-39F5-C2E87DF217A5}"/>
                </a:ext>
              </a:extLst>
            </p:cNvPr>
            <p:cNvGrpSpPr/>
            <p:nvPr/>
          </p:nvGrpSpPr>
          <p:grpSpPr>
            <a:xfrm>
              <a:off x="6807907" y="4730426"/>
              <a:ext cx="464266" cy="307777"/>
              <a:chOff x="12937441" y="23335561"/>
              <a:chExt cx="581123" cy="404246"/>
            </a:xfrm>
          </p:grpSpPr>
          <p:sp>
            <p:nvSpPr>
              <p:cNvPr id="294" name="Rectangle: Single Corner Snipped 293">
                <a:extLst>
                  <a:ext uri="{FF2B5EF4-FFF2-40B4-BE49-F238E27FC236}">
                    <a16:creationId xmlns:a16="http://schemas.microsoft.com/office/drawing/2014/main" id="{631506F9-6457-A89D-8E9C-B63B1D0BA218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8EE2EA32-75E2-6BF5-2FFE-1560B271B58D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-4</a:t>
                </a:r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FF7DA6E6-49C9-51FE-0C83-4E75B2F81447}"/>
                </a:ext>
              </a:extLst>
            </p:cNvPr>
            <p:cNvGrpSpPr/>
            <p:nvPr/>
          </p:nvGrpSpPr>
          <p:grpSpPr>
            <a:xfrm>
              <a:off x="5087631" y="4726068"/>
              <a:ext cx="464266" cy="307777"/>
              <a:chOff x="12937441" y="23335561"/>
              <a:chExt cx="581123" cy="404246"/>
            </a:xfrm>
          </p:grpSpPr>
          <p:sp>
            <p:nvSpPr>
              <p:cNvPr id="292" name="Rectangle: Single Corner Snipped 291">
                <a:extLst>
                  <a:ext uri="{FF2B5EF4-FFF2-40B4-BE49-F238E27FC236}">
                    <a16:creationId xmlns:a16="http://schemas.microsoft.com/office/drawing/2014/main" id="{4089E8ED-8BE6-B8BD-C262-894FC7F1EC8E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857AF8A8-076A-6BE6-592D-44D8771502AD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+3</a:t>
                </a:r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C6157C8D-ABB7-FEE6-83BB-13EE4B2FF391}"/>
                </a:ext>
              </a:extLst>
            </p:cNvPr>
            <p:cNvGrpSpPr/>
            <p:nvPr/>
          </p:nvGrpSpPr>
          <p:grpSpPr>
            <a:xfrm>
              <a:off x="4235216" y="4729113"/>
              <a:ext cx="464266" cy="307777"/>
              <a:chOff x="12937441" y="23335561"/>
              <a:chExt cx="581123" cy="404246"/>
            </a:xfrm>
          </p:grpSpPr>
          <p:sp>
            <p:nvSpPr>
              <p:cNvPr id="290" name="Rectangle: Single Corner Snipped 289">
                <a:extLst>
                  <a:ext uri="{FF2B5EF4-FFF2-40B4-BE49-F238E27FC236}">
                    <a16:creationId xmlns:a16="http://schemas.microsoft.com/office/drawing/2014/main" id="{3F9D5800-7B6B-DAD0-E240-A2D083923849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045E5EF9-B60E-07F6-7568-D0EF1070241B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B415A48F-CFAC-DAB5-0961-62D679F34086}"/>
                </a:ext>
              </a:extLst>
            </p:cNvPr>
            <p:cNvGrpSpPr/>
            <p:nvPr/>
          </p:nvGrpSpPr>
          <p:grpSpPr>
            <a:xfrm>
              <a:off x="3367253" y="4729114"/>
              <a:ext cx="464266" cy="307777"/>
              <a:chOff x="12937441" y="23335561"/>
              <a:chExt cx="581123" cy="404246"/>
            </a:xfrm>
          </p:grpSpPr>
          <p:sp>
            <p:nvSpPr>
              <p:cNvPr id="288" name="Rectangle: Single Corner Snipped 287">
                <a:extLst>
                  <a:ext uri="{FF2B5EF4-FFF2-40B4-BE49-F238E27FC236}">
                    <a16:creationId xmlns:a16="http://schemas.microsoft.com/office/drawing/2014/main" id="{B0645C99-6DE6-B480-8C4C-F506CBC2F6D9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C6D3DA91-4597-4431-9D50-1CCA8B0DAA3C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55DC2857-B9FB-EA8D-3C24-0781E5CF7B25}"/>
                </a:ext>
              </a:extLst>
            </p:cNvPr>
            <p:cNvGrpSpPr/>
            <p:nvPr/>
          </p:nvGrpSpPr>
          <p:grpSpPr>
            <a:xfrm>
              <a:off x="2504284" y="4728637"/>
              <a:ext cx="464266" cy="307777"/>
              <a:chOff x="12937441" y="23335561"/>
              <a:chExt cx="581123" cy="404246"/>
            </a:xfrm>
          </p:grpSpPr>
          <p:sp>
            <p:nvSpPr>
              <p:cNvPr id="286" name="Rectangle: Single Corner Snipped 285">
                <a:extLst>
                  <a:ext uri="{FF2B5EF4-FFF2-40B4-BE49-F238E27FC236}">
                    <a16:creationId xmlns:a16="http://schemas.microsoft.com/office/drawing/2014/main" id="{A79FE2EE-9CFB-DD31-3756-24E4B3904918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736A727C-F12E-522B-4ECF-37D61F389A37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+5</a:t>
                </a:r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6A071B20-D143-FBFE-40C4-EEC66BEC5FEE}"/>
                </a:ext>
              </a:extLst>
            </p:cNvPr>
            <p:cNvGrpSpPr/>
            <p:nvPr/>
          </p:nvGrpSpPr>
          <p:grpSpPr>
            <a:xfrm>
              <a:off x="1640386" y="4725799"/>
              <a:ext cx="464266" cy="307777"/>
              <a:chOff x="12937441" y="23335561"/>
              <a:chExt cx="581123" cy="404246"/>
            </a:xfrm>
          </p:grpSpPr>
          <p:sp>
            <p:nvSpPr>
              <p:cNvPr id="284" name="Rectangle: Single Corner Snipped 283">
                <a:extLst>
                  <a:ext uri="{FF2B5EF4-FFF2-40B4-BE49-F238E27FC236}">
                    <a16:creationId xmlns:a16="http://schemas.microsoft.com/office/drawing/2014/main" id="{BA5E82A3-E661-E335-933B-BCCC45BB8061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DB26531E-ED49-7286-314D-D7875594442B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+1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B2E12331-CF6E-4600-F83E-1DDC109E752F}"/>
                </a:ext>
              </a:extLst>
            </p:cNvPr>
            <p:cNvGrpSpPr/>
            <p:nvPr/>
          </p:nvGrpSpPr>
          <p:grpSpPr>
            <a:xfrm>
              <a:off x="781462" y="4726069"/>
              <a:ext cx="464266" cy="307777"/>
              <a:chOff x="12937441" y="23335561"/>
              <a:chExt cx="581123" cy="404246"/>
            </a:xfrm>
          </p:grpSpPr>
          <p:sp>
            <p:nvSpPr>
              <p:cNvPr id="282" name="Rectangle: Single Corner Snipped 281">
                <a:extLst>
                  <a:ext uri="{FF2B5EF4-FFF2-40B4-BE49-F238E27FC236}">
                    <a16:creationId xmlns:a16="http://schemas.microsoft.com/office/drawing/2014/main" id="{D8EB36F7-62AC-A6B0-7077-7CB73F45E5D3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BB0D7B4B-0303-659D-F857-BD103BBBEB11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+4</a:t>
                </a:r>
              </a:p>
            </p:txBody>
          </p:sp>
        </p:grp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9C6F6F3-B545-44B1-0EFF-952A436268EF}"/>
                </a:ext>
              </a:extLst>
            </p:cNvPr>
            <p:cNvCxnSpPr>
              <a:cxnSpLocks/>
            </p:cNvCxnSpPr>
            <p:nvPr/>
          </p:nvCxnSpPr>
          <p:spPr>
            <a:xfrm>
              <a:off x="383601" y="3512309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BC5EDFE-6C37-0943-2913-1A9F6F80C102}"/>
                </a:ext>
              </a:extLst>
            </p:cNvPr>
            <p:cNvGrpSpPr/>
            <p:nvPr/>
          </p:nvGrpSpPr>
          <p:grpSpPr>
            <a:xfrm>
              <a:off x="8497674" y="4727302"/>
              <a:ext cx="582598" cy="307777"/>
              <a:chOff x="12879510" y="23335561"/>
              <a:chExt cx="729240" cy="404246"/>
            </a:xfrm>
          </p:grpSpPr>
          <p:sp>
            <p:nvSpPr>
              <p:cNvPr id="280" name="Rectangle: Single Corner Snipped 279">
                <a:extLst>
                  <a:ext uri="{FF2B5EF4-FFF2-40B4-BE49-F238E27FC236}">
                    <a16:creationId xmlns:a16="http://schemas.microsoft.com/office/drawing/2014/main" id="{229750C6-CD35-044C-00B7-C879291C55D5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5E8A9452-5ED4-F61C-B4C3-F8528D822941}"/>
                  </a:ext>
                </a:extLst>
              </p:cNvPr>
              <p:cNvSpPr txBox="1"/>
              <p:nvPr/>
            </p:nvSpPr>
            <p:spPr>
              <a:xfrm>
                <a:off x="12879510" y="23335561"/>
                <a:ext cx="729240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+20</a:t>
                </a:r>
              </a:p>
            </p:txBody>
          </p:sp>
        </p:grp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3B64E65-636B-4FBD-FCCF-A50219AF3285}"/>
                </a:ext>
              </a:extLst>
            </p:cNvPr>
            <p:cNvCxnSpPr>
              <a:cxnSpLocks/>
            </p:cNvCxnSpPr>
            <p:nvPr/>
          </p:nvCxnSpPr>
          <p:spPr>
            <a:xfrm>
              <a:off x="9001227" y="3512264"/>
              <a:ext cx="3004" cy="14823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977E7AC7-AC96-293C-5515-45571190280D}"/>
                </a:ext>
              </a:extLst>
            </p:cNvPr>
            <p:cNvCxnSpPr>
              <a:cxnSpLocks/>
            </p:cNvCxnSpPr>
            <p:nvPr/>
          </p:nvCxnSpPr>
          <p:spPr>
            <a:xfrm>
              <a:off x="8139002" y="3506636"/>
              <a:ext cx="0" cy="14860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93641AD-1EC0-2D64-07A3-23276AFE339A}"/>
                </a:ext>
              </a:extLst>
            </p:cNvPr>
            <p:cNvGrpSpPr/>
            <p:nvPr/>
          </p:nvGrpSpPr>
          <p:grpSpPr>
            <a:xfrm>
              <a:off x="9400555" y="4731929"/>
              <a:ext cx="464266" cy="307777"/>
              <a:chOff x="12937441" y="23335561"/>
              <a:chExt cx="581123" cy="404246"/>
            </a:xfrm>
          </p:grpSpPr>
          <p:sp>
            <p:nvSpPr>
              <p:cNvPr id="278" name="Rectangle: Single Corner Snipped 277">
                <a:extLst>
                  <a:ext uri="{FF2B5EF4-FFF2-40B4-BE49-F238E27FC236}">
                    <a16:creationId xmlns:a16="http://schemas.microsoft.com/office/drawing/2014/main" id="{CB56934E-5DD0-A668-2AEF-5667884A0136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AB6A4C68-3E3C-F556-D32B-4B30B8B4F67C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+7</a:t>
                </a:r>
              </a:p>
            </p:txBody>
          </p:sp>
        </p:grpSp>
        <p:pic>
          <p:nvPicPr>
            <p:cNvPr id="261" name="Graphic 260" descr="Lightning bolt">
              <a:extLst>
                <a:ext uri="{FF2B5EF4-FFF2-40B4-BE49-F238E27FC236}">
                  <a16:creationId xmlns:a16="http://schemas.microsoft.com/office/drawing/2014/main" id="{593973C8-23FB-2303-626C-7AD413C35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-1871" y="1973660"/>
              <a:ext cx="1385126" cy="1328759"/>
            </a:xfrm>
            <a:prstGeom prst="rect">
              <a:avLst/>
            </a:prstGeom>
          </p:spPr>
        </p:pic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4AE88A44-4D73-DF89-90D7-3C1708E5483A}"/>
                </a:ext>
              </a:extLst>
            </p:cNvPr>
            <p:cNvGrpSpPr/>
            <p:nvPr/>
          </p:nvGrpSpPr>
          <p:grpSpPr>
            <a:xfrm>
              <a:off x="7674609" y="4723597"/>
              <a:ext cx="457180" cy="307777"/>
              <a:chOff x="12937442" y="23335561"/>
              <a:chExt cx="572253" cy="404246"/>
            </a:xfrm>
          </p:grpSpPr>
          <p:sp>
            <p:nvSpPr>
              <p:cNvPr id="276" name="Rectangle: Single Corner Snipped 275">
                <a:extLst>
                  <a:ext uri="{FF2B5EF4-FFF2-40B4-BE49-F238E27FC236}">
                    <a16:creationId xmlns:a16="http://schemas.microsoft.com/office/drawing/2014/main" id="{27C473B9-29CF-BF3A-D467-7F6D7A818F12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9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194E8B4E-5F5C-7E8C-D61B-EDAB58CEE482}"/>
                  </a:ext>
                </a:extLst>
              </p:cNvPr>
              <p:cNvSpPr txBox="1"/>
              <p:nvPr/>
            </p:nvSpPr>
            <p:spPr>
              <a:xfrm>
                <a:off x="12937442" y="23335561"/>
                <a:ext cx="565510" cy="404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+3</a:t>
                </a:r>
              </a:p>
            </p:txBody>
          </p:sp>
        </p:grpSp>
        <p:pic>
          <p:nvPicPr>
            <p:cNvPr id="263" name="Graphic 262" descr="Earth globe Africa and Europe">
              <a:extLst>
                <a:ext uri="{FF2B5EF4-FFF2-40B4-BE49-F238E27FC236}">
                  <a16:creationId xmlns:a16="http://schemas.microsoft.com/office/drawing/2014/main" id="{CFCA94BA-D734-121A-5261-4CA637126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16200000">
              <a:off x="105381" y="4712836"/>
              <a:ext cx="265292" cy="288275"/>
            </a:xfrm>
            <a:prstGeom prst="rect">
              <a:avLst/>
            </a:prstGeom>
          </p:spPr>
        </p:pic>
        <p:pic>
          <p:nvPicPr>
            <p:cNvPr id="264" name="Graphic 263" descr="Earth globe Africa and Europe">
              <a:extLst>
                <a:ext uri="{FF2B5EF4-FFF2-40B4-BE49-F238E27FC236}">
                  <a16:creationId xmlns:a16="http://schemas.microsoft.com/office/drawing/2014/main" id="{E79C33A2-AE02-E44D-C9D9-8E3692BD6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6390" t="6442" r="7003" b="7606"/>
            <a:stretch/>
          </p:blipFill>
          <p:spPr>
            <a:xfrm rot="10800000">
              <a:off x="8262165" y="1851938"/>
              <a:ext cx="1564008" cy="1529870"/>
            </a:xfrm>
            <a:prstGeom prst="rect">
              <a:avLst/>
            </a:prstGeom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6ABFF493-E6A4-AC8D-7200-CA2F0525512D}"/>
                </a:ext>
              </a:extLst>
            </p:cNvPr>
            <p:cNvSpPr txBox="1"/>
            <p:nvPr/>
          </p:nvSpPr>
          <p:spPr>
            <a:xfrm>
              <a:off x="5547798" y="3513447"/>
              <a:ext cx="862921" cy="78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energie gewassen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40B02EC3-77EB-328C-C885-41BDA2DBB30E}"/>
                </a:ext>
              </a:extLst>
            </p:cNvPr>
            <p:cNvSpPr txBox="1"/>
            <p:nvPr/>
          </p:nvSpPr>
          <p:spPr>
            <a:xfrm>
              <a:off x="7267885" y="3517611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Besparing op stroom gebruik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9C670AB-8797-C167-5714-462FEE972899}"/>
                </a:ext>
              </a:extLst>
            </p:cNvPr>
            <p:cNvSpPr txBox="1"/>
            <p:nvPr/>
          </p:nvSpPr>
          <p:spPr>
            <a:xfrm>
              <a:off x="385357" y="3507367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Zonnepark PV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1765D9F4-1045-78BC-4F85-A92A790E9F11}"/>
                </a:ext>
              </a:extLst>
            </p:cNvPr>
            <p:cNvSpPr txBox="1"/>
            <p:nvPr/>
          </p:nvSpPr>
          <p:spPr>
            <a:xfrm>
              <a:off x="1241380" y="3509990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 PV op dak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1E03508D-8E3D-AF2F-D6A2-F6ACAC094CCD}"/>
                </a:ext>
              </a:extLst>
            </p:cNvPr>
            <p:cNvSpPr txBox="1"/>
            <p:nvPr/>
          </p:nvSpPr>
          <p:spPr>
            <a:xfrm>
              <a:off x="2107539" y="3516271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Grote wind turbines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EF8895D3-5643-C4B1-F6D9-AF3DF78F446C}"/>
                </a:ext>
              </a:extLst>
            </p:cNvPr>
            <p:cNvSpPr txBox="1"/>
            <p:nvPr/>
          </p:nvSpPr>
          <p:spPr>
            <a:xfrm>
              <a:off x="2969356" y="3519736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Kleine wind turbines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7427CCC1-B710-D6B5-962B-C6D84B90B053}"/>
                </a:ext>
              </a:extLst>
            </p:cNvPr>
            <p:cNvSpPr txBox="1"/>
            <p:nvPr/>
          </p:nvSpPr>
          <p:spPr>
            <a:xfrm>
              <a:off x="3835448" y="351198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GFT afval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AFC8ABD-4710-450F-08A2-D846C8DCCDEE}"/>
                </a:ext>
              </a:extLst>
            </p:cNvPr>
            <p:cNvSpPr txBox="1"/>
            <p:nvPr/>
          </p:nvSpPr>
          <p:spPr>
            <a:xfrm>
              <a:off x="4695821" y="352203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Agri-afval  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7AC6E8D3-115D-BCC7-EA06-25621F914FB4}"/>
                </a:ext>
              </a:extLst>
            </p:cNvPr>
            <p:cNvSpPr txBox="1"/>
            <p:nvPr/>
          </p:nvSpPr>
          <p:spPr>
            <a:xfrm>
              <a:off x="6397383" y="3511026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Batterij opslag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44B7495A-9C0F-FF82-3745-A337A4F85B24}"/>
                </a:ext>
              </a:extLst>
            </p:cNvPr>
            <p:cNvSpPr txBox="1"/>
            <p:nvPr/>
          </p:nvSpPr>
          <p:spPr>
            <a:xfrm>
              <a:off x="8147852" y="3508599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Kern energie centrale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F4D74988-AC4D-1609-FA36-E0E742EE4DC0}"/>
                </a:ext>
              </a:extLst>
            </p:cNvPr>
            <p:cNvSpPr txBox="1"/>
            <p:nvPr/>
          </p:nvSpPr>
          <p:spPr>
            <a:xfrm>
              <a:off x="9003875" y="3511222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Offshore windpark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30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F4BD8-A123-E09A-5B8E-D8C2E3321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EA3266F-944C-F39C-C1A4-4499BA70FAE5}"/>
              </a:ext>
            </a:extLst>
          </p:cNvPr>
          <p:cNvGrpSpPr/>
          <p:nvPr/>
        </p:nvGrpSpPr>
        <p:grpSpPr>
          <a:xfrm>
            <a:off x="113294" y="69101"/>
            <a:ext cx="9636990" cy="3235010"/>
            <a:chOff x="-50265" y="3429000"/>
            <a:chExt cx="9907871" cy="33019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396995-AA8D-9F7E-0652-E7CA3770D675}"/>
                </a:ext>
              </a:extLst>
            </p:cNvPr>
            <p:cNvSpPr/>
            <p:nvPr/>
          </p:nvSpPr>
          <p:spPr>
            <a:xfrm>
              <a:off x="-48126" y="5086367"/>
              <a:ext cx="9905731" cy="1644545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57"/>
            </a:p>
          </p:txBody>
        </p:sp>
        <p:pic>
          <p:nvPicPr>
            <p:cNvPr id="2" name="Picture 2" descr="Plans seeking permission for Cork solar farm put on hold after appeals  lodged">
              <a:extLst>
                <a:ext uri="{FF2B5EF4-FFF2-40B4-BE49-F238E27FC236}">
                  <a16:creationId xmlns:a16="http://schemas.microsoft.com/office/drawing/2014/main" id="{3266FE31-4C9F-94DC-E154-65B3DA693F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37"/>
            <a:stretch/>
          </p:blipFill>
          <p:spPr bwMode="auto">
            <a:xfrm>
              <a:off x="344071" y="5851367"/>
              <a:ext cx="838907" cy="79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New €10,000 subsidy for Groningen buildings – The Northern Times">
              <a:extLst>
                <a:ext uri="{FF2B5EF4-FFF2-40B4-BE49-F238E27FC236}">
                  <a16:creationId xmlns:a16="http://schemas.microsoft.com/office/drawing/2014/main" id="{8BD4D4C2-A46C-6510-16B7-A659FBBB9B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4" r="25150"/>
            <a:stretch/>
          </p:blipFill>
          <p:spPr bwMode="auto">
            <a:xfrm>
              <a:off x="1197612" y="5851368"/>
              <a:ext cx="848659" cy="79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A wind turbine on top of a green field. Windmill turbine renewable, science  technology. - PICRYL - Public Domain Media Search Engine Public Domain  Search">
              <a:extLst>
                <a:ext uri="{FF2B5EF4-FFF2-40B4-BE49-F238E27FC236}">
                  <a16:creationId xmlns:a16="http://schemas.microsoft.com/office/drawing/2014/main" id="{FA9B2EF5-220B-6E38-242D-AFB2DA7C8A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9" r="15474"/>
            <a:stretch/>
          </p:blipFill>
          <p:spPr bwMode="auto">
            <a:xfrm>
              <a:off x="2064192" y="5847442"/>
              <a:ext cx="843841" cy="79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8F7AC465-A6FB-1E2C-1431-0EC38CAB62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r="14540"/>
            <a:stretch/>
          </p:blipFill>
          <p:spPr bwMode="auto">
            <a:xfrm>
              <a:off x="2920968" y="5839684"/>
              <a:ext cx="853319" cy="80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Royalty-Free photo: Pile of compost | PickPik">
              <a:extLst>
                <a:ext uri="{FF2B5EF4-FFF2-40B4-BE49-F238E27FC236}">
                  <a16:creationId xmlns:a16="http://schemas.microsoft.com/office/drawing/2014/main" id="{0E995501-D21F-A680-74D3-AD703E525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811" y="5827179"/>
              <a:ext cx="855143" cy="81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Straw in the Field - Free Stock Photo by Pixabay on Stockvault.net">
              <a:extLst>
                <a:ext uri="{FF2B5EF4-FFF2-40B4-BE49-F238E27FC236}">
                  <a16:creationId xmlns:a16="http://schemas.microsoft.com/office/drawing/2014/main" id="{59F09E83-6F38-785F-D90D-2987946119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r="32001"/>
            <a:stretch/>
          </p:blipFill>
          <p:spPr bwMode="auto">
            <a:xfrm>
              <a:off x="4661872" y="5841189"/>
              <a:ext cx="827457" cy="799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Maize plant in field - PixaHive">
              <a:extLst>
                <a:ext uri="{FF2B5EF4-FFF2-40B4-BE49-F238E27FC236}">
                  <a16:creationId xmlns:a16="http://schemas.microsoft.com/office/drawing/2014/main" id="{AC2B4B4A-0189-3CE8-CA16-CCFE0DDB2A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/>
            <a:stretch/>
          </p:blipFill>
          <p:spPr bwMode="auto">
            <a:xfrm>
              <a:off x="5504890" y="5832692"/>
              <a:ext cx="848550" cy="80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6">
              <a:extLst>
                <a:ext uri="{FF2B5EF4-FFF2-40B4-BE49-F238E27FC236}">
                  <a16:creationId xmlns:a16="http://schemas.microsoft.com/office/drawing/2014/main" id="{AE96487D-8823-1D33-F734-C2F9B96D3B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1"/>
            <a:stretch/>
          </p:blipFill>
          <p:spPr bwMode="auto">
            <a:xfrm>
              <a:off x="6367819" y="5830086"/>
              <a:ext cx="844510" cy="81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673EAD9-2924-5859-9A69-BE742590F97A}"/>
                </a:ext>
              </a:extLst>
            </p:cNvPr>
            <p:cNvGrpSpPr/>
            <p:nvPr/>
          </p:nvGrpSpPr>
          <p:grpSpPr>
            <a:xfrm>
              <a:off x="7219754" y="5797736"/>
              <a:ext cx="863638" cy="843152"/>
              <a:chOff x="0" y="-101709"/>
              <a:chExt cx="2339976" cy="2354372"/>
            </a:xfrm>
          </p:grpSpPr>
          <p:pic>
            <p:nvPicPr>
              <p:cNvPr id="92" name="Picture 2" descr="Blue and Gray Concrete House With Attic during Twilight · Free Stock Photo">
                <a:extLst>
                  <a:ext uri="{FF2B5EF4-FFF2-40B4-BE49-F238E27FC236}">
                    <a16:creationId xmlns:a16="http://schemas.microsoft.com/office/drawing/2014/main" id="{FBA139CD-D3CA-4771-4043-72C067973A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8" r="17317"/>
              <a:stretch/>
            </p:blipFill>
            <p:spPr bwMode="auto">
              <a:xfrm>
                <a:off x="0" y="-101709"/>
                <a:ext cx="2339976" cy="2354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Arrow: Pentagon 92">
                <a:extLst>
                  <a:ext uri="{FF2B5EF4-FFF2-40B4-BE49-F238E27FC236}">
                    <a16:creationId xmlns:a16="http://schemas.microsoft.com/office/drawing/2014/main" id="{5EFFA9C6-88E3-9EF9-D8AA-ED40B797A674}"/>
                  </a:ext>
                </a:extLst>
              </p:cNvPr>
              <p:cNvSpPr/>
              <p:nvPr/>
            </p:nvSpPr>
            <p:spPr>
              <a:xfrm>
                <a:off x="57413" y="1665184"/>
                <a:ext cx="1838759" cy="292319"/>
              </a:xfrm>
              <a:prstGeom prst="homePlate">
                <a:avLst/>
              </a:prstGeom>
              <a:solidFill>
                <a:srgbClr val="9D0505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D</a:t>
                </a:r>
              </a:p>
            </p:txBody>
          </p:sp>
          <p:sp>
            <p:nvSpPr>
              <p:cNvPr id="94" name="Arrow: Pentagon 93">
                <a:extLst>
                  <a:ext uri="{FF2B5EF4-FFF2-40B4-BE49-F238E27FC236}">
                    <a16:creationId xmlns:a16="http://schemas.microsoft.com/office/drawing/2014/main" id="{F715DAF5-EAAE-D3FD-1FC7-94D8ACC9F3E9}"/>
                  </a:ext>
                </a:extLst>
              </p:cNvPr>
              <p:cNvSpPr/>
              <p:nvPr/>
            </p:nvSpPr>
            <p:spPr>
              <a:xfrm>
                <a:off x="57413" y="1345058"/>
                <a:ext cx="1482629" cy="292319"/>
              </a:xfrm>
              <a:prstGeom prst="homePlate">
                <a:avLst/>
              </a:prstGeom>
              <a:solidFill>
                <a:srgbClr val="DDA729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C</a:t>
                </a:r>
              </a:p>
            </p:txBody>
          </p:sp>
          <p:sp>
            <p:nvSpPr>
              <p:cNvPr id="95" name="Arrow: Pentagon 94">
                <a:extLst>
                  <a:ext uri="{FF2B5EF4-FFF2-40B4-BE49-F238E27FC236}">
                    <a16:creationId xmlns:a16="http://schemas.microsoft.com/office/drawing/2014/main" id="{914B4552-2629-ECB1-05CF-EB8D2E5C11DF}"/>
                  </a:ext>
                </a:extLst>
              </p:cNvPr>
              <p:cNvSpPr/>
              <p:nvPr/>
            </p:nvSpPr>
            <p:spPr>
              <a:xfrm>
                <a:off x="57412" y="1037631"/>
                <a:ext cx="1112575" cy="292319"/>
              </a:xfrm>
              <a:prstGeom prst="homePlate">
                <a:avLst/>
              </a:prstGeom>
              <a:solidFill>
                <a:srgbClr val="BBD7A2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B</a:t>
                </a:r>
              </a:p>
            </p:txBody>
          </p:sp>
          <p:sp>
            <p:nvSpPr>
              <p:cNvPr id="96" name="Arrow: Pentagon 95">
                <a:extLst>
                  <a:ext uri="{FF2B5EF4-FFF2-40B4-BE49-F238E27FC236}">
                    <a16:creationId xmlns:a16="http://schemas.microsoft.com/office/drawing/2014/main" id="{111B782E-BB4C-4F4F-B4EF-D22F45780F1D}"/>
                  </a:ext>
                </a:extLst>
              </p:cNvPr>
              <p:cNvSpPr/>
              <p:nvPr/>
            </p:nvSpPr>
            <p:spPr>
              <a:xfrm>
                <a:off x="56830" y="722188"/>
                <a:ext cx="761317" cy="292319"/>
              </a:xfrm>
              <a:prstGeom prst="homePlate">
                <a:avLst/>
              </a:prstGeom>
              <a:solidFill>
                <a:srgbClr val="49A078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50" dirty="0"/>
                  <a:t>A</a:t>
                </a:r>
              </a:p>
            </p:txBody>
          </p:sp>
        </p:grpSp>
        <p:pic>
          <p:nvPicPr>
            <p:cNvPr id="99" name="Picture 2" descr="Nuclear Power Plant Images | Free Photos, PNG Stickers, Wallpapers &amp;  Backgrounds - rawpixel">
              <a:extLst>
                <a:ext uri="{FF2B5EF4-FFF2-40B4-BE49-F238E27FC236}">
                  <a16:creationId xmlns:a16="http://schemas.microsoft.com/office/drawing/2014/main" id="{6934F7BD-C54F-DDFF-7750-51BD015E1E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2"/>
            <a:stretch/>
          </p:blipFill>
          <p:spPr bwMode="auto">
            <a:xfrm>
              <a:off x="8099884" y="5825777"/>
              <a:ext cx="846489" cy="817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Esgian">
              <a:extLst>
                <a:ext uri="{FF2B5EF4-FFF2-40B4-BE49-F238E27FC236}">
                  <a16:creationId xmlns:a16="http://schemas.microsoft.com/office/drawing/2014/main" id="{DA09EA5E-5241-F393-19F1-F6CCE9C4AD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4"/>
            <a:stretch/>
          </p:blipFill>
          <p:spPr bwMode="auto">
            <a:xfrm>
              <a:off x="8958570" y="5823123"/>
              <a:ext cx="850023" cy="82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F38C10-02CD-FCA7-8410-1780710C7F83}"/>
                </a:ext>
              </a:extLst>
            </p:cNvPr>
            <p:cNvSpPr/>
            <p:nvPr/>
          </p:nvSpPr>
          <p:spPr>
            <a:xfrm>
              <a:off x="-48125" y="3429000"/>
              <a:ext cx="9905731" cy="1644545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57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000D6F-FA45-71AA-0C78-9A9EDBEBBAFE}"/>
                </a:ext>
              </a:extLst>
            </p:cNvPr>
            <p:cNvSpPr txBox="1"/>
            <p:nvPr/>
          </p:nvSpPr>
          <p:spPr>
            <a:xfrm rot="10800000">
              <a:off x="1292298" y="3874186"/>
              <a:ext cx="66630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9D0505"/>
                  </a:solidFill>
                </a:rPr>
                <a:t>[WINST]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6B8BBD-5EC2-F1F7-AE02-6E6BE1020B79}"/>
                </a:ext>
              </a:extLst>
            </p:cNvPr>
            <p:cNvSpPr/>
            <p:nvPr/>
          </p:nvSpPr>
          <p:spPr>
            <a:xfrm>
              <a:off x="44305" y="5162636"/>
              <a:ext cx="283899" cy="1480024"/>
            </a:xfrm>
            <a:prstGeom prst="rect">
              <a:avLst/>
            </a:prstGeom>
            <a:solidFill>
              <a:srgbClr val="9D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411B21-8BCA-24EB-932C-33BEBADC3CCF}"/>
                </a:ext>
              </a:extLst>
            </p:cNvPr>
            <p:cNvSpPr txBox="1"/>
            <p:nvPr/>
          </p:nvSpPr>
          <p:spPr>
            <a:xfrm rot="16200000">
              <a:off x="-362312" y="5558159"/>
              <a:ext cx="1093235" cy="31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57" b="1" dirty="0">
                  <a:solidFill>
                    <a:schemeClr val="bg1"/>
                  </a:solidFill>
                </a:rPr>
                <a:t>WINST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884096-B5F6-C5C5-9235-E959FDC9E995}"/>
                </a:ext>
              </a:extLst>
            </p:cNvPr>
            <p:cNvSpPr/>
            <p:nvPr/>
          </p:nvSpPr>
          <p:spPr>
            <a:xfrm>
              <a:off x="334481" y="5162188"/>
              <a:ext cx="9484184" cy="685228"/>
            </a:xfrm>
            <a:prstGeom prst="rect">
              <a:avLst/>
            </a:prstGeom>
            <a:solidFill>
              <a:srgbClr val="9D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FB9426-75E4-4A8D-85CB-827B94EDC618}"/>
                </a:ext>
              </a:extLst>
            </p:cNvPr>
            <p:cNvCxnSpPr>
              <a:cxnSpLocks/>
            </p:cNvCxnSpPr>
            <p:nvPr/>
          </p:nvCxnSpPr>
          <p:spPr>
            <a:xfrm>
              <a:off x="1190339" y="5161829"/>
              <a:ext cx="3004" cy="14823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FF66C1-8A95-DA99-A683-B29B2593FD68}"/>
                </a:ext>
              </a:extLst>
            </p:cNvPr>
            <p:cNvCxnSpPr>
              <a:cxnSpLocks/>
            </p:cNvCxnSpPr>
            <p:nvPr/>
          </p:nvCxnSpPr>
          <p:spPr>
            <a:xfrm>
              <a:off x="2054019" y="5163107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7FA91C-9705-CA6F-170F-1F702A8FA5D3}"/>
                </a:ext>
              </a:extLst>
            </p:cNvPr>
            <p:cNvCxnSpPr>
              <a:cxnSpLocks/>
            </p:cNvCxnSpPr>
            <p:nvPr/>
          </p:nvCxnSpPr>
          <p:spPr>
            <a:xfrm>
              <a:off x="2913036" y="5163107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27375A-644A-79BF-F522-E3FADB9CEAF2}"/>
                </a:ext>
              </a:extLst>
            </p:cNvPr>
            <p:cNvCxnSpPr>
              <a:cxnSpLocks/>
            </p:cNvCxnSpPr>
            <p:nvPr/>
          </p:nvCxnSpPr>
          <p:spPr>
            <a:xfrm>
              <a:off x="3783119" y="5160957"/>
              <a:ext cx="0" cy="14856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1103D8-4154-C6DB-48F5-C2012333A20A}"/>
                </a:ext>
              </a:extLst>
            </p:cNvPr>
            <p:cNvCxnSpPr>
              <a:cxnSpLocks/>
            </p:cNvCxnSpPr>
            <p:nvPr/>
          </p:nvCxnSpPr>
          <p:spPr>
            <a:xfrm>
              <a:off x="4650236" y="5163107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2F98B42-7154-01DB-5651-1E611FAF3FA0}"/>
                </a:ext>
              </a:extLst>
            </p:cNvPr>
            <p:cNvCxnSpPr>
              <a:cxnSpLocks/>
            </p:cNvCxnSpPr>
            <p:nvPr/>
          </p:nvCxnSpPr>
          <p:spPr>
            <a:xfrm>
              <a:off x="6359892" y="5160563"/>
              <a:ext cx="0" cy="14860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49EFDD1-0276-5C53-2AF7-97E96107B873}"/>
                </a:ext>
              </a:extLst>
            </p:cNvPr>
            <p:cNvCxnSpPr>
              <a:cxnSpLocks/>
            </p:cNvCxnSpPr>
            <p:nvPr/>
          </p:nvCxnSpPr>
          <p:spPr>
            <a:xfrm>
              <a:off x="5496412" y="5163107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79CC00B-1CAD-3C3D-B5F4-5D57602C72AF}"/>
                </a:ext>
              </a:extLst>
            </p:cNvPr>
            <p:cNvCxnSpPr>
              <a:cxnSpLocks/>
            </p:cNvCxnSpPr>
            <p:nvPr/>
          </p:nvCxnSpPr>
          <p:spPr>
            <a:xfrm>
              <a:off x="7217593" y="5163107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2270877-9941-F66A-3B1E-C8DE9133682C}"/>
                </a:ext>
              </a:extLst>
            </p:cNvPr>
            <p:cNvGrpSpPr/>
            <p:nvPr/>
          </p:nvGrpSpPr>
          <p:grpSpPr>
            <a:xfrm>
              <a:off x="5896763" y="6377957"/>
              <a:ext cx="464266" cy="307777"/>
              <a:chOff x="12937441" y="23335561"/>
              <a:chExt cx="581123" cy="404246"/>
            </a:xfrm>
          </p:grpSpPr>
          <p:sp>
            <p:nvSpPr>
              <p:cNvPr id="84" name="Rectangle: Single Corner Snipped 83">
                <a:extLst>
                  <a:ext uri="{FF2B5EF4-FFF2-40B4-BE49-F238E27FC236}">
                    <a16:creationId xmlns:a16="http://schemas.microsoft.com/office/drawing/2014/main" id="{E4183516-A970-04A2-3033-085E1BD7A5B6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20F4B3C-1920-EBDB-0B74-A1E9E001BE54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+1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C3CDECB-ECE0-B645-5299-264293BC6A6B}"/>
                </a:ext>
              </a:extLst>
            </p:cNvPr>
            <p:cNvGrpSpPr/>
            <p:nvPr/>
          </p:nvGrpSpPr>
          <p:grpSpPr>
            <a:xfrm>
              <a:off x="6759513" y="6381224"/>
              <a:ext cx="464266" cy="307777"/>
              <a:chOff x="12937441" y="23335561"/>
              <a:chExt cx="581123" cy="404246"/>
            </a:xfrm>
          </p:grpSpPr>
          <p:sp>
            <p:nvSpPr>
              <p:cNvPr id="82" name="Rectangle: Single Corner Snipped 81">
                <a:extLst>
                  <a:ext uri="{FF2B5EF4-FFF2-40B4-BE49-F238E27FC236}">
                    <a16:creationId xmlns:a16="http://schemas.microsoft.com/office/drawing/2014/main" id="{DB5A9572-3B34-363A-3F10-699AB7D02400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AFC6D6-EE5C-0191-1137-6811B7119719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C479E3B-45C9-587A-C360-B58E9987D0E3}"/>
                </a:ext>
              </a:extLst>
            </p:cNvPr>
            <p:cNvGrpSpPr/>
            <p:nvPr/>
          </p:nvGrpSpPr>
          <p:grpSpPr>
            <a:xfrm>
              <a:off x="5039237" y="6376867"/>
              <a:ext cx="464266" cy="307777"/>
              <a:chOff x="12937441" y="23335561"/>
              <a:chExt cx="581123" cy="404246"/>
            </a:xfrm>
          </p:grpSpPr>
          <p:sp>
            <p:nvSpPr>
              <p:cNvPr id="80" name="Rectangle: Single Corner Snipped 79">
                <a:extLst>
                  <a:ext uri="{FF2B5EF4-FFF2-40B4-BE49-F238E27FC236}">
                    <a16:creationId xmlns:a16="http://schemas.microsoft.com/office/drawing/2014/main" id="{C5EBB382-4D45-7ED8-A540-8016C124F025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38629FF-C410-E9A0-CAEE-EAA7AEC70002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1835782-4A1B-C285-B4DA-BD6B5FF22CDA}"/>
                </a:ext>
              </a:extLst>
            </p:cNvPr>
            <p:cNvGrpSpPr/>
            <p:nvPr/>
          </p:nvGrpSpPr>
          <p:grpSpPr>
            <a:xfrm>
              <a:off x="4186822" y="6379912"/>
              <a:ext cx="464266" cy="307777"/>
              <a:chOff x="12937441" y="23335561"/>
              <a:chExt cx="581123" cy="404246"/>
            </a:xfrm>
          </p:grpSpPr>
          <p:sp>
            <p:nvSpPr>
              <p:cNvPr id="78" name="Rectangle: Single Corner Snipped 77">
                <a:extLst>
                  <a:ext uri="{FF2B5EF4-FFF2-40B4-BE49-F238E27FC236}">
                    <a16:creationId xmlns:a16="http://schemas.microsoft.com/office/drawing/2014/main" id="{05CABF7F-76D3-2A2D-F692-BCAC23C02A42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5B9E9CC-A0D4-AA62-FC3A-F4B8122C2038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-2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44E2DEA-DF55-00BF-B167-08184E928093}"/>
                </a:ext>
              </a:extLst>
            </p:cNvPr>
            <p:cNvGrpSpPr/>
            <p:nvPr/>
          </p:nvGrpSpPr>
          <p:grpSpPr>
            <a:xfrm>
              <a:off x="3318859" y="6379912"/>
              <a:ext cx="464266" cy="307777"/>
              <a:chOff x="12937441" y="23335561"/>
              <a:chExt cx="581123" cy="404246"/>
            </a:xfrm>
          </p:grpSpPr>
          <p:sp>
            <p:nvSpPr>
              <p:cNvPr id="76" name="Rectangle: Single Corner Snipped 75">
                <a:extLst>
                  <a:ext uri="{FF2B5EF4-FFF2-40B4-BE49-F238E27FC236}">
                    <a16:creationId xmlns:a16="http://schemas.microsoft.com/office/drawing/2014/main" id="{55284638-722F-1EB8-29F5-FBD1A9E5DA01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AAFB4D6-7E13-3EE2-1725-77413D1CB7BF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/>
                  <a:t>-1</a:t>
                </a:r>
                <a:endParaRPr lang="en-US" sz="1400" b="1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8CA530E-ECB7-37A7-C727-B720B459BB78}"/>
                </a:ext>
              </a:extLst>
            </p:cNvPr>
            <p:cNvGrpSpPr/>
            <p:nvPr/>
          </p:nvGrpSpPr>
          <p:grpSpPr>
            <a:xfrm>
              <a:off x="2455890" y="6379435"/>
              <a:ext cx="464266" cy="307777"/>
              <a:chOff x="12937441" y="23335561"/>
              <a:chExt cx="581123" cy="404246"/>
            </a:xfrm>
          </p:grpSpPr>
          <p:sp>
            <p:nvSpPr>
              <p:cNvPr id="74" name="Rectangle: Single Corner Snipped 73">
                <a:extLst>
                  <a:ext uri="{FF2B5EF4-FFF2-40B4-BE49-F238E27FC236}">
                    <a16:creationId xmlns:a16="http://schemas.microsoft.com/office/drawing/2014/main" id="{CED3518B-D066-5D6A-B87C-7009372ACD91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15FCC35-CFC8-39DA-16D2-5247749A82C5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+5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DB74209-D631-C790-CA98-048B86AB73A0}"/>
                </a:ext>
              </a:extLst>
            </p:cNvPr>
            <p:cNvGrpSpPr/>
            <p:nvPr/>
          </p:nvGrpSpPr>
          <p:grpSpPr>
            <a:xfrm>
              <a:off x="1591992" y="6376597"/>
              <a:ext cx="464266" cy="307777"/>
              <a:chOff x="12937441" y="23335561"/>
              <a:chExt cx="581123" cy="404246"/>
            </a:xfrm>
          </p:grpSpPr>
          <p:sp>
            <p:nvSpPr>
              <p:cNvPr id="72" name="Rectangle: Single Corner Snipped 71">
                <a:extLst>
                  <a:ext uri="{FF2B5EF4-FFF2-40B4-BE49-F238E27FC236}">
                    <a16:creationId xmlns:a16="http://schemas.microsoft.com/office/drawing/2014/main" id="{04745D44-468A-67AA-FF67-25DF8D5884E6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EACE35A-BE90-33C9-5A71-EA8E68475FB1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+1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642CFA2-47BF-D05C-DF0C-99D2E5A4B89E}"/>
                </a:ext>
              </a:extLst>
            </p:cNvPr>
            <p:cNvGrpSpPr/>
            <p:nvPr/>
          </p:nvGrpSpPr>
          <p:grpSpPr>
            <a:xfrm>
              <a:off x="733068" y="6376867"/>
              <a:ext cx="464266" cy="307777"/>
              <a:chOff x="12937441" y="23335561"/>
              <a:chExt cx="581123" cy="404246"/>
            </a:xfrm>
          </p:grpSpPr>
          <p:sp>
            <p:nvSpPr>
              <p:cNvPr id="70" name="Rectangle: Single Corner Snipped 69">
                <a:extLst>
                  <a:ext uri="{FF2B5EF4-FFF2-40B4-BE49-F238E27FC236}">
                    <a16:creationId xmlns:a16="http://schemas.microsoft.com/office/drawing/2014/main" id="{741271D7-EF4E-0414-9F10-11FDAD34A0CF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5750F02-46A1-DAEC-A3A7-F2007F147878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+3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8C25FED-0EC9-F79C-CC6B-F975D07BB79B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" y="5163107"/>
              <a:ext cx="0" cy="14834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3C79AB7-24EF-FB5F-691D-3F04B3C2CE66}"/>
                </a:ext>
              </a:extLst>
            </p:cNvPr>
            <p:cNvGrpSpPr/>
            <p:nvPr/>
          </p:nvGrpSpPr>
          <p:grpSpPr>
            <a:xfrm>
              <a:off x="8449280" y="6378100"/>
              <a:ext cx="582598" cy="307777"/>
              <a:chOff x="12879510" y="23335561"/>
              <a:chExt cx="729240" cy="404246"/>
            </a:xfrm>
          </p:grpSpPr>
          <p:sp>
            <p:nvSpPr>
              <p:cNvPr id="68" name="Rectangle: Single Corner Snipped 67">
                <a:extLst>
                  <a:ext uri="{FF2B5EF4-FFF2-40B4-BE49-F238E27FC236}">
                    <a16:creationId xmlns:a16="http://schemas.microsoft.com/office/drawing/2014/main" id="{21C1D6B9-98EF-C863-629F-41F5E777BDB2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561C634-0B3B-620E-2D04-DC6518970F45}"/>
                  </a:ext>
                </a:extLst>
              </p:cNvPr>
              <p:cNvSpPr txBox="1"/>
              <p:nvPr/>
            </p:nvSpPr>
            <p:spPr>
              <a:xfrm>
                <a:off x="12879510" y="23335561"/>
                <a:ext cx="729240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-30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0FDF430-D507-AFA3-1316-93394E69532F}"/>
                </a:ext>
              </a:extLst>
            </p:cNvPr>
            <p:cNvCxnSpPr>
              <a:cxnSpLocks/>
            </p:cNvCxnSpPr>
            <p:nvPr/>
          </p:nvCxnSpPr>
          <p:spPr>
            <a:xfrm>
              <a:off x="8952833" y="5163062"/>
              <a:ext cx="3004" cy="14823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B56A36-0FD7-6CCB-81E5-D31FC807C7CD}"/>
                </a:ext>
              </a:extLst>
            </p:cNvPr>
            <p:cNvCxnSpPr>
              <a:cxnSpLocks/>
            </p:cNvCxnSpPr>
            <p:nvPr/>
          </p:nvCxnSpPr>
          <p:spPr>
            <a:xfrm>
              <a:off x="8090608" y="5157434"/>
              <a:ext cx="0" cy="14860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5B869C2-8719-0CA9-41FE-6F1E5B616617}"/>
                </a:ext>
              </a:extLst>
            </p:cNvPr>
            <p:cNvGrpSpPr/>
            <p:nvPr/>
          </p:nvGrpSpPr>
          <p:grpSpPr>
            <a:xfrm>
              <a:off x="9352161" y="6382727"/>
              <a:ext cx="464266" cy="307777"/>
              <a:chOff x="12937441" y="23335561"/>
              <a:chExt cx="581123" cy="404246"/>
            </a:xfrm>
          </p:grpSpPr>
          <p:sp>
            <p:nvSpPr>
              <p:cNvPr id="64" name="Rectangle: Single Corner Snipped 63">
                <a:extLst>
                  <a:ext uri="{FF2B5EF4-FFF2-40B4-BE49-F238E27FC236}">
                    <a16:creationId xmlns:a16="http://schemas.microsoft.com/office/drawing/2014/main" id="{B467967F-A800-0E1E-AEB8-EB6383B1F778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BD4EA82-0C82-D234-7F4C-D1B54ED119D8}"/>
                  </a:ext>
                </a:extLst>
              </p:cNvPr>
              <p:cNvSpPr txBox="1"/>
              <p:nvPr/>
            </p:nvSpPr>
            <p:spPr>
              <a:xfrm>
                <a:off x="12937441" y="23335561"/>
                <a:ext cx="581123" cy="40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+7</a:t>
                </a:r>
              </a:p>
            </p:txBody>
          </p:sp>
        </p:grpSp>
        <p:pic>
          <p:nvPicPr>
            <p:cNvPr id="59" name="Graphic 58" descr="Lightning bolt">
              <a:extLst>
                <a:ext uri="{FF2B5EF4-FFF2-40B4-BE49-F238E27FC236}">
                  <a16:creationId xmlns:a16="http://schemas.microsoft.com/office/drawing/2014/main" id="{58B176B5-676F-E8DF-DA0F-DE527D64C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-50265" y="3624458"/>
              <a:ext cx="1385126" cy="1328759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05E0899-90E0-7E10-C314-7609ECFA4FF0}"/>
                </a:ext>
              </a:extLst>
            </p:cNvPr>
            <p:cNvGrpSpPr/>
            <p:nvPr/>
          </p:nvGrpSpPr>
          <p:grpSpPr>
            <a:xfrm>
              <a:off x="7626215" y="6374395"/>
              <a:ext cx="457180" cy="307777"/>
              <a:chOff x="12937442" y="23335561"/>
              <a:chExt cx="572253" cy="404246"/>
            </a:xfrm>
          </p:grpSpPr>
          <p:sp>
            <p:nvSpPr>
              <p:cNvPr id="62" name="Rectangle: Single Corner Snipped 61">
                <a:extLst>
                  <a:ext uri="{FF2B5EF4-FFF2-40B4-BE49-F238E27FC236}">
                    <a16:creationId xmlns:a16="http://schemas.microsoft.com/office/drawing/2014/main" id="{AF57AFF4-F08D-BB3C-2345-0A4C374B8740}"/>
                  </a:ext>
                </a:extLst>
              </p:cNvPr>
              <p:cNvSpPr/>
              <p:nvPr/>
            </p:nvSpPr>
            <p:spPr>
              <a:xfrm flipH="1">
                <a:off x="12979747" y="23402763"/>
                <a:ext cx="529948" cy="281810"/>
              </a:xfrm>
              <a:prstGeom prst="snip1Rect">
                <a:avLst/>
              </a:prstGeom>
              <a:solidFill>
                <a:schemeClr val="bg1">
                  <a:alpha val="9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1DA718-0941-0BFF-5064-2AD5BFB9AD09}"/>
                  </a:ext>
                </a:extLst>
              </p:cNvPr>
              <p:cNvSpPr txBox="1"/>
              <p:nvPr/>
            </p:nvSpPr>
            <p:spPr>
              <a:xfrm>
                <a:off x="12937442" y="23335561"/>
                <a:ext cx="565510" cy="404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+2</a:t>
                </a:r>
              </a:p>
            </p:txBody>
          </p:sp>
        </p:grpSp>
        <p:pic>
          <p:nvPicPr>
            <p:cNvPr id="7" name="Graphic 6" descr="Coins">
              <a:extLst>
                <a:ext uri="{FF2B5EF4-FFF2-40B4-BE49-F238E27FC236}">
                  <a16:creationId xmlns:a16="http://schemas.microsoft.com/office/drawing/2014/main" id="{6E67062E-5C54-B1EB-8E14-68A402A2D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0800000">
              <a:off x="8364247" y="3531381"/>
              <a:ext cx="1466863" cy="1444540"/>
            </a:xfrm>
            <a:prstGeom prst="rect">
              <a:avLst/>
            </a:prstGeom>
          </p:spPr>
        </p:pic>
        <p:pic>
          <p:nvPicPr>
            <p:cNvPr id="11" name="Graphic 10" descr="Coins">
              <a:extLst>
                <a:ext uri="{FF2B5EF4-FFF2-40B4-BE49-F238E27FC236}">
                  <a16:creationId xmlns:a16="http://schemas.microsoft.com/office/drawing/2014/main" id="{B6A6BE7D-B032-D616-D74A-AA4E86BE8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6200000">
              <a:off x="68744" y="6372074"/>
              <a:ext cx="239989" cy="261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AC74D3-F923-609C-677C-C7C094DA2A4E}"/>
                </a:ext>
              </a:extLst>
            </p:cNvPr>
            <p:cNvSpPr txBox="1"/>
            <p:nvPr/>
          </p:nvSpPr>
          <p:spPr>
            <a:xfrm>
              <a:off x="5499672" y="5164560"/>
              <a:ext cx="862921" cy="78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>
                  <a:solidFill>
                    <a:schemeClr val="bg1"/>
                  </a:solidFill>
                </a:rPr>
                <a:t>Stroom uit energie </a:t>
              </a:r>
              <a:r>
                <a:rPr lang="nl-NL" sz="1133" b="1" dirty="0">
                  <a:solidFill>
                    <a:schemeClr val="bg1"/>
                  </a:solidFill>
                </a:rPr>
                <a:t>gewassen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6DC290-4466-FDE4-7E5E-E554392B3FED}"/>
                </a:ext>
              </a:extLst>
            </p:cNvPr>
            <p:cNvSpPr txBox="1"/>
            <p:nvPr/>
          </p:nvSpPr>
          <p:spPr>
            <a:xfrm>
              <a:off x="7219759" y="516872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Besparing op stroom gebruik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CC1A80-A089-2623-0E9C-BBA3EEFAC332}"/>
                </a:ext>
              </a:extLst>
            </p:cNvPr>
            <p:cNvSpPr txBox="1"/>
            <p:nvPr/>
          </p:nvSpPr>
          <p:spPr>
            <a:xfrm>
              <a:off x="337231" y="5158480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Zonnepark PV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24237B-AE13-4C16-41A6-3ED029A50224}"/>
                </a:ext>
              </a:extLst>
            </p:cNvPr>
            <p:cNvSpPr txBox="1"/>
            <p:nvPr/>
          </p:nvSpPr>
          <p:spPr>
            <a:xfrm>
              <a:off x="1193254" y="5161103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Zon PV op dak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2CC4E4-D039-D06B-7A58-7D8159EE877D}"/>
                </a:ext>
              </a:extLst>
            </p:cNvPr>
            <p:cNvSpPr txBox="1"/>
            <p:nvPr/>
          </p:nvSpPr>
          <p:spPr>
            <a:xfrm>
              <a:off x="2059413" y="5167384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Grote wind turbines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FA4546-B58A-7235-EABB-6AE7931202D0}"/>
                </a:ext>
              </a:extLst>
            </p:cNvPr>
            <p:cNvSpPr txBox="1"/>
            <p:nvPr/>
          </p:nvSpPr>
          <p:spPr>
            <a:xfrm>
              <a:off x="2921230" y="5170849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Kleine wind turbines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54294F-DC95-4AAA-AB0A-B96AEB448369}"/>
                </a:ext>
              </a:extLst>
            </p:cNvPr>
            <p:cNvSpPr txBox="1"/>
            <p:nvPr/>
          </p:nvSpPr>
          <p:spPr>
            <a:xfrm>
              <a:off x="3787322" y="5163097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GFT afval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D9FF9F-C8BE-E4B1-DED2-27D555C6F56F}"/>
                </a:ext>
              </a:extLst>
            </p:cNvPr>
            <p:cNvSpPr txBox="1"/>
            <p:nvPr/>
          </p:nvSpPr>
          <p:spPr>
            <a:xfrm>
              <a:off x="4647695" y="5173147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Stroom uit Agri-afval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F786C8-EA24-2BCD-816E-5EBCAC627976}"/>
                </a:ext>
              </a:extLst>
            </p:cNvPr>
            <p:cNvSpPr txBox="1"/>
            <p:nvPr/>
          </p:nvSpPr>
          <p:spPr>
            <a:xfrm>
              <a:off x="6349257" y="5162139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Batterij opslag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B2D3B8-6D42-75DE-852A-6A5E7CDEC8AC}"/>
                </a:ext>
              </a:extLst>
            </p:cNvPr>
            <p:cNvSpPr txBox="1"/>
            <p:nvPr/>
          </p:nvSpPr>
          <p:spPr>
            <a:xfrm>
              <a:off x="8099726" y="5159712"/>
              <a:ext cx="862921" cy="6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Kern energie centrale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896803-8A55-3A82-7930-649B4D8F3E6E}"/>
                </a:ext>
              </a:extLst>
            </p:cNvPr>
            <p:cNvSpPr txBox="1"/>
            <p:nvPr/>
          </p:nvSpPr>
          <p:spPr>
            <a:xfrm>
              <a:off x="8955749" y="5162335"/>
              <a:ext cx="862921" cy="44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33" b="1" dirty="0">
                  <a:solidFill>
                    <a:schemeClr val="bg1"/>
                  </a:solidFill>
                </a:rPr>
                <a:t>Offshore windpark</a:t>
              </a: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4FC4222-6B80-23A0-DBB4-E893DDA82E40}"/>
              </a:ext>
            </a:extLst>
          </p:cNvPr>
          <p:cNvSpPr/>
          <p:nvPr/>
        </p:nvSpPr>
        <p:spPr>
          <a:xfrm>
            <a:off x="118669" y="5149820"/>
            <a:ext cx="9631615" cy="1641397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57"/>
          </a:p>
        </p:txBody>
      </p:sp>
      <p:pic>
        <p:nvPicPr>
          <p:cNvPr id="146" name="Picture 2" descr="Plans seeking permission for Cork solar farm put on hold after appeals  lodged">
            <a:extLst>
              <a:ext uri="{FF2B5EF4-FFF2-40B4-BE49-F238E27FC236}">
                <a16:creationId xmlns:a16="http://schemas.microsoft.com/office/drawing/2014/main" id="{DC0C182C-AA98-13B8-11D9-0E49DDBC3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 bwMode="auto">
          <a:xfrm>
            <a:off x="500013" y="5913355"/>
            <a:ext cx="815692" cy="7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 descr="New €10,000 subsidy for Groningen buildings – The Northern Times">
            <a:extLst>
              <a:ext uri="{FF2B5EF4-FFF2-40B4-BE49-F238E27FC236}">
                <a16:creationId xmlns:a16="http://schemas.microsoft.com/office/drawing/2014/main" id="{38FD48C0-1413-45A2-A303-50B78AC6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25150"/>
          <a:stretch/>
        </p:blipFill>
        <p:spPr bwMode="auto">
          <a:xfrm>
            <a:off x="1329934" y="5913356"/>
            <a:ext cx="825175" cy="79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A wind turbine on top of a green field. Windmill turbine renewable, science  technology. - PICRYL - Public Domain Media Search Engine Public Domain  Search">
            <a:extLst>
              <a:ext uri="{FF2B5EF4-FFF2-40B4-BE49-F238E27FC236}">
                <a16:creationId xmlns:a16="http://schemas.microsoft.com/office/drawing/2014/main" id="{5B2900CC-E2E8-0E0E-05FB-62BB0EEAA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r="15474"/>
          <a:stretch/>
        </p:blipFill>
        <p:spPr bwMode="auto">
          <a:xfrm>
            <a:off x="2172534" y="5909438"/>
            <a:ext cx="820490" cy="7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>
            <a:extLst>
              <a:ext uri="{FF2B5EF4-FFF2-40B4-BE49-F238E27FC236}">
                <a16:creationId xmlns:a16="http://schemas.microsoft.com/office/drawing/2014/main" id="{389541BC-856A-AFFF-634D-F15EBF9D2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r="14540"/>
          <a:stretch/>
        </p:blipFill>
        <p:spPr bwMode="auto">
          <a:xfrm>
            <a:off x="3005601" y="5901695"/>
            <a:ext cx="829706" cy="8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Royalty-Free photo: Pile of compost | PickPik">
            <a:extLst>
              <a:ext uri="{FF2B5EF4-FFF2-40B4-BE49-F238E27FC236}">
                <a16:creationId xmlns:a16="http://schemas.microsoft.com/office/drawing/2014/main" id="{13773C88-38D1-94C6-C89D-53336591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45" y="5889214"/>
            <a:ext cx="831479" cy="8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Straw in the Field - Free Stock Photo by Pixabay on Stockvault.net">
            <a:extLst>
              <a:ext uri="{FF2B5EF4-FFF2-40B4-BE49-F238E27FC236}">
                <a16:creationId xmlns:a16="http://schemas.microsoft.com/office/drawing/2014/main" id="{EFD31950-FCC9-9E5F-D406-55849C755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32001"/>
          <a:stretch/>
        </p:blipFill>
        <p:spPr bwMode="auto">
          <a:xfrm>
            <a:off x="4698330" y="5903197"/>
            <a:ext cx="804559" cy="7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Maize plant in field - PixaHive">
            <a:extLst>
              <a:ext uri="{FF2B5EF4-FFF2-40B4-BE49-F238E27FC236}">
                <a16:creationId xmlns:a16="http://schemas.microsoft.com/office/drawing/2014/main" id="{B6857DF4-4705-5510-FBFC-F596161A0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5518019" y="5894716"/>
            <a:ext cx="825069" cy="8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>
            <a:extLst>
              <a:ext uri="{FF2B5EF4-FFF2-40B4-BE49-F238E27FC236}">
                <a16:creationId xmlns:a16="http://schemas.microsoft.com/office/drawing/2014/main" id="{C77CF457-2AB5-6E3E-DCB4-C4FBEDB2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1"/>
          <a:stretch/>
        </p:blipFill>
        <p:spPr bwMode="auto">
          <a:xfrm>
            <a:off x="6357069" y="5893846"/>
            <a:ext cx="821140" cy="8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DA7778-9D39-9ECA-68D1-7AF1F2997651}"/>
              </a:ext>
            </a:extLst>
          </p:cNvPr>
          <p:cNvGrpSpPr/>
          <p:nvPr/>
        </p:nvGrpSpPr>
        <p:grpSpPr>
          <a:xfrm>
            <a:off x="7185429" y="5854983"/>
            <a:ext cx="839739" cy="841538"/>
            <a:chOff x="0" y="-115262"/>
            <a:chExt cx="2339976" cy="2354372"/>
          </a:xfrm>
        </p:grpSpPr>
        <p:pic>
          <p:nvPicPr>
            <p:cNvPr id="220" name="Picture 2" descr="Blue and Gray Concrete House With Attic during Twilight · Free Stock Photo">
              <a:extLst>
                <a:ext uri="{FF2B5EF4-FFF2-40B4-BE49-F238E27FC236}">
                  <a16:creationId xmlns:a16="http://schemas.microsoft.com/office/drawing/2014/main" id="{82F3B211-109C-559A-B639-1DFB5A16E8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8" r="17317"/>
            <a:stretch/>
          </p:blipFill>
          <p:spPr bwMode="auto">
            <a:xfrm>
              <a:off x="0" y="-115262"/>
              <a:ext cx="2339976" cy="235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" name="Arrow: Pentagon 220">
              <a:extLst>
                <a:ext uri="{FF2B5EF4-FFF2-40B4-BE49-F238E27FC236}">
                  <a16:creationId xmlns:a16="http://schemas.microsoft.com/office/drawing/2014/main" id="{D07E93E2-3BAC-2B1D-4BAE-FC287A1830C0}"/>
                </a:ext>
              </a:extLst>
            </p:cNvPr>
            <p:cNvSpPr/>
            <p:nvPr/>
          </p:nvSpPr>
          <p:spPr>
            <a:xfrm>
              <a:off x="57413" y="1665184"/>
              <a:ext cx="1838759" cy="292319"/>
            </a:xfrm>
            <a:prstGeom prst="homePlate">
              <a:avLst/>
            </a:prstGeom>
            <a:solidFill>
              <a:srgbClr val="9D050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50" dirty="0"/>
                <a:t>D</a:t>
              </a:r>
            </a:p>
          </p:txBody>
        </p:sp>
        <p:sp>
          <p:nvSpPr>
            <p:cNvPr id="222" name="Arrow: Pentagon 221">
              <a:extLst>
                <a:ext uri="{FF2B5EF4-FFF2-40B4-BE49-F238E27FC236}">
                  <a16:creationId xmlns:a16="http://schemas.microsoft.com/office/drawing/2014/main" id="{3B6AA7AF-E335-E8EF-F89C-618EB52974DD}"/>
                </a:ext>
              </a:extLst>
            </p:cNvPr>
            <p:cNvSpPr/>
            <p:nvPr/>
          </p:nvSpPr>
          <p:spPr>
            <a:xfrm>
              <a:off x="57413" y="1345058"/>
              <a:ext cx="1482629" cy="292319"/>
            </a:xfrm>
            <a:prstGeom prst="homePlate">
              <a:avLst/>
            </a:prstGeom>
            <a:solidFill>
              <a:srgbClr val="DDA72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50" dirty="0"/>
                <a:t>C</a:t>
              </a:r>
            </a:p>
          </p:txBody>
        </p:sp>
        <p:sp>
          <p:nvSpPr>
            <p:cNvPr id="223" name="Arrow: Pentagon 222">
              <a:extLst>
                <a:ext uri="{FF2B5EF4-FFF2-40B4-BE49-F238E27FC236}">
                  <a16:creationId xmlns:a16="http://schemas.microsoft.com/office/drawing/2014/main" id="{C1488D64-CEE8-0073-CE25-01386F3A9181}"/>
                </a:ext>
              </a:extLst>
            </p:cNvPr>
            <p:cNvSpPr/>
            <p:nvPr/>
          </p:nvSpPr>
          <p:spPr>
            <a:xfrm>
              <a:off x="57412" y="1037631"/>
              <a:ext cx="1112575" cy="292319"/>
            </a:xfrm>
            <a:prstGeom prst="homePlate">
              <a:avLst/>
            </a:prstGeom>
            <a:solidFill>
              <a:srgbClr val="BBD7A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50" dirty="0"/>
                <a:t>B</a:t>
              </a:r>
            </a:p>
          </p:txBody>
        </p:sp>
        <p:sp>
          <p:nvSpPr>
            <p:cNvPr id="224" name="Arrow: Pentagon 223">
              <a:extLst>
                <a:ext uri="{FF2B5EF4-FFF2-40B4-BE49-F238E27FC236}">
                  <a16:creationId xmlns:a16="http://schemas.microsoft.com/office/drawing/2014/main" id="{A3545003-7C6D-F71C-84EB-DD54D45D3B21}"/>
                </a:ext>
              </a:extLst>
            </p:cNvPr>
            <p:cNvSpPr/>
            <p:nvPr/>
          </p:nvSpPr>
          <p:spPr>
            <a:xfrm>
              <a:off x="56830" y="722188"/>
              <a:ext cx="761317" cy="292319"/>
            </a:xfrm>
            <a:prstGeom prst="homePlate">
              <a:avLst/>
            </a:prstGeom>
            <a:solidFill>
              <a:srgbClr val="49A07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50" dirty="0"/>
                <a:t>A</a:t>
              </a:r>
            </a:p>
          </p:txBody>
        </p:sp>
      </p:grpSp>
      <p:pic>
        <p:nvPicPr>
          <p:cNvPr id="155" name="Picture 2" descr="Nuclear Power Plant Images | Free Photos, PNG Stickers, Wallpapers &amp;  Backgrounds - rawpixel">
            <a:extLst>
              <a:ext uri="{FF2B5EF4-FFF2-40B4-BE49-F238E27FC236}">
                <a16:creationId xmlns:a16="http://schemas.microsoft.com/office/drawing/2014/main" id="{C6A8C4CE-45E9-E8BF-CC76-ECCD0BDF8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2"/>
          <a:stretch/>
        </p:blipFill>
        <p:spPr bwMode="auto">
          <a:xfrm>
            <a:off x="8041203" y="5887814"/>
            <a:ext cx="823065" cy="8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Esgian">
            <a:extLst>
              <a:ext uri="{FF2B5EF4-FFF2-40B4-BE49-F238E27FC236}">
                <a16:creationId xmlns:a16="http://schemas.microsoft.com/office/drawing/2014/main" id="{04412327-126E-5ADF-6E69-BF67A170E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/>
          <a:stretch/>
        </p:blipFill>
        <p:spPr bwMode="auto">
          <a:xfrm>
            <a:off x="8876128" y="5885166"/>
            <a:ext cx="826501" cy="8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480A6A70-7B7C-209D-4498-ABAC92E95178}"/>
              </a:ext>
            </a:extLst>
          </p:cNvPr>
          <p:cNvSpPr/>
          <p:nvPr/>
        </p:nvSpPr>
        <p:spPr>
          <a:xfrm>
            <a:off x="118670" y="3495625"/>
            <a:ext cx="9631615" cy="1641397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57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58D2DBB-8BC6-CBAF-D608-A4E35B954C55}"/>
              </a:ext>
            </a:extLst>
          </p:cNvPr>
          <p:cNvSpPr txBox="1"/>
          <p:nvPr/>
        </p:nvSpPr>
        <p:spPr>
          <a:xfrm rot="10800000">
            <a:off x="1422000" y="3939959"/>
            <a:ext cx="6478705" cy="92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[BALANS]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143F8D0-993F-2AEB-10A2-99E6505AA86E}"/>
              </a:ext>
            </a:extLst>
          </p:cNvPr>
          <p:cNvSpPr/>
          <p:nvPr/>
        </p:nvSpPr>
        <p:spPr>
          <a:xfrm>
            <a:off x="208542" y="5225943"/>
            <a:ext cx="276043" cy="14771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7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C49E3AE-523F-3DDD-8E54-958D77AF7039}"/>
              </a:ext>
            </a:extLst>
          </p:cNvPr>
          <p:cNvSpPr txBox="1"/>
          <p:nvPr/>
        </p:nvSpPr>
        <p:spPr>
          <a:xfrm rot="16200000">
            <a:off x="-200903" y="5624786"/>
            <a:ext cx="1091143" cy="30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57" b="1" dirty="0">
                <a:solidFill>
                  <a:schemeClr val="bg1"/>
                </a:solidFill>
              </a:rPr>
              <a:t>BALANS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A1E58A9-C13F-83C4-325E-42BAD2F6DB1F}"/>
              </a:ext>
            </a:extLst>
          </p:cNvPr>
          <p:cNvSpPr/>
          <p:nvPr/>
        </p:nvSpPr>
        <p:spPr>
          <a:xfrm>
            <a:off x="490688" y="5225496"/>
            <a:ext cx="9221733" cy="6839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1225130-B664-6B02-EFFC-3D5A6E965566}"/>
              </a:ext>
            </a:extLst>
          </p:cNvPr>
          <p:cNvCxnSpPr>
            <a:cxnSpLocks/>
          </p:cNvCxnSpPr>
          <p:nvPr/>
        </p:nvCxnSpPr>
        <p:spPr>
          <a:xfrm>
            <a:off x="1322862" y="5225137"/>
            <a:ext cx="2921" cy="1479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E7806F6-800C-D53C-6000-6804F6D7C0A4}"/>
              </a:ext>
            </a:extLst>
          </p:cNvPr>
          <p:cNvCxnSpPr>
            <a:cxnSpLocks/>
          </p:cNvCxnSpPr>
          <p:nvPr/>
        </p:nvCxnSpPr>
        <p:spPr>
          <a:xfrm>
            <a:off x="2162642" y="5226413"/>
            <a:ext cx="0" cy="14806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786D434-35FB-68B7-924B-8EC4B5E8D532}"/>
              </a:ext>
            </a:extLst>
          </p:cNvPr>
          <p:cNvCxnSpPr>
            <a:cxnSpLocks/>
          </p:cNvCxnSpPr>
          <p:nvPr/>
        </p:nvCxnSpPr>
        <p:spPr>
          <a:xfrm>
            <a:off x="2997888" y="5226413"/>
            <a:ext cx="0" cy="14806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00BA87A-A4F4-7CDC-231C-941E65053461}"/>
              </a:ext>
            </a:extLst>
          </p:cNvPr>
          <p:cNvCxnSpPr>
            <a:cxnSpLocks/>
          </p:cNvCxnSpPr>
          <p:nvPr/>
        </p:nvCxnSpPr>
        <p:spPr>
          <a:xfrm>
            <a:off x="3843894" y="5224267"/>
            <a:ext cx="0" cy="14827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C97A330-5F37-DBAC-9E4E-42ED9E5CF4CA}"/>
              </a:ext>
            </a:extLst>
          </p:cNvPr>
          <p:cNvCxnSpPr>
            <a:cxnSpLocks/>
          </p:cNvCxnSpPr>
          <p:nvPr/>
        </p:nvCxnSpPr>
        <p:spPr>
          <a:xfrm>
            <a:off x="4687016" y="5226413"/>
            <a:ext cx="0" cy="14806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0C8BA5E-F42D-EA06-7EB1-F44E9F9EFB37}"/>
              </a:ext>
            </a:extLst>
          </p:cNvPr>
          <p:cNvCxnSpPr>
            <a:cxnSpLocks/>
          </p:cNvCxnSpPr>
          <p:nvPr/>
        </p:nvCxnSpPr>
        <p:spPr>
          <a:xfrm>
            <a:off x="6349361" y="5223874"/>
            <a:ext cx="0" cy="14831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90426B5-3A95-8262-6961-564F88C567E0}"/>
              </a:ext>
            </a:extLst>
          </p:cNvPr>
          <p:cNvCxnSpPr>
            <a:cxnSpLocks/>
          </p:cNvCxnSpPr>
          <p:nvPr/>
        </p:nvCxnSpPr>
        <p:spPr>
          <a:xfrm>
            <a:off x="5509776" y="5226413"/>
            <a:ext cx="0" cy="14806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89F5709-C022-4585-83A3-93B458D1AE18}"/>
              </a:ext>
            </a:extLst>
          </p:cNvPr>
          <p:cNvCxnSpPr>
            <a:cxnSpLocks/>
          </p:cNvCxnSpPr>
          <p:nvPr/>
        </p:nvCxnSpPr>
        <p:spPr>
          <a:xfrm>
            <a:off x="7183328" y="5226413"/>
            <a:ext cx="0" cy="14806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7FBAEC7-D57A-3CCC-659C-CCFAFFA29CC8}"/>
              </a:ext>
            </a:extLst>
          </p:cNvPr>
          <p:cNvGrpSpPr/>
          <p:nvPr/>
        </p:nvGrpSpPr>
        <p:grpSpPr>
          <a:xfrm>
            <a:off x="5899048" y="6438898"/>
            <a:ext cx="451419" cy="307777"/>
            <a:chOff x="12937441" y="23335561"/>
            <a:chExt cx="581123" cy="405022"/>
          </a:xfrm>
        </p:grpSpPr>
        <p:sp>
          <p:nvSpPr>
            <p:cNvPr id="218" name="Rectangle: Single Corner Snipped 217">
              <a:extLst>
                <a:ext uri="{FF2B5EF4-FFF2-40B4-BE49-F238E27FC236}">
                  <a16:creationId xmlns:a16="http://schemas.microsoft.com/office/drawing/2014/main" id="{8BB74112-C682-9818-8E8A-2EA3A6DF0916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61020C9-2018-9727-7E39-6EB5091E2442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+3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459CEF0-F1C2-98B9-FB89-E0093419207D}"/>
              </a:ext>
            </a:extLst>
          </p:cNvPr>
          <p:cNvGrpSpPr/>
          <p:nvPr/>
        </p:nvGrpSpPr>
        <p:grpSpPr>
          <a:xfrm>
            <a:off x="6737924" y="6442157"/>
            <a:ext cx="451419" cy="307777"/>
            <a:chOff x="12937441" y="23335561"/>
            <a:chExt cx="581123" cy="405022"/>
          </a:xfrm>
        </p:grpSpPr>
        <p:sp>
          <p:nvSpPr>
            <p:cNvPr id="216" name="Rectangle: Single Corner Snipped 215">
              <a:extLst>
                <a:ext uri="{FF2B5EF4-FFF2-40B4-BE49-F238E27FC236}">
                  <a16:creationId xmlns:a16="http://schemas.microsoft.com/office/drawing/2014/main" id="{50851273-B2C6-CBCE-9DFC-D6BA014AD5F1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DC1D2FBB-AE63-A66A-E0FE-1C9D01B383D5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+8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BA4722A-9276-786D-BEF3-B63C22123267}"/>
              </a:ext>
            </a:extLst>
          </p:cNvPr>
          <p:cNvGrpSpPr/>
          <p:nvPr/>
        </p:nvGrpSpPr>
        <p:grpSpPr>
          <a:xfrm>
            <a:off x="5065252" y="6437810"/>
            <a:ext cx="451419" cy="307777"/>
            <a:chOff x="12937441" y="23335561"/>
            <a:chExt cx="581123" cy="405022"/>
          </a:xfrm>
        </p:grpSpPr>
        <p:sp>
          <p:nvSpPr>
            <p:cNvPr id="214" name="Rectangle: Single Corner Snipped 213">
              <a:extLst>
                <a:ext uri="{FF2B5EF4-FFF2-40B4-BE49-F238E27FC236}">
                  <a16:creationId xmlns:a16="http://schemas.microsoft.com/office/drawing/2014/main" id="{203DDC04-A6C1-196B-6EAC-9E30F65E5973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18126BE9-22D6-A8FA-1494-96B22F4DD8C9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+3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BC443FB-FE9A-D3D8-C1D6-CD644EEB9856}"/>
              </a:ext>
            </a:extLst>
          </p:cNvPr>
          <p:cNvGrpSpPr/>
          <p:nvPr/>
        </p:nvGrpSpPr>
        <p:grpSpPr>
          <a:xfrm>
            <a:off x="4236425" y="6440849"/>
            <a:ext cx="451419" cy="307777"/>
            <a:chOff x="12937441" y="23335561"/>
            <a:chExt cx="581123" cy="405022"/>
          </a:xfrm>
        </p:grpSpPr>
        <p:sp>
          <p:nvSpPr>
            <p:cNvPr id="212" name="Rectangle: Single Corner Snipped 211">
              <a:extLst>
                <a:ext uri="{FF2B5EF4-FFF2-40B4-BE49-F238E27FC236}">
                  <a16:creationId xmlns:a16="http://schemas.microsoft.com/office/drawing/2014/main" id="{E5BF494A-43CB-178A-450B-4C33CB20E1AC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AED9D9FE-0923-FB6D-A36D-8E0972244C87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+2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FC245B7-016E-D4D0-3C79-8C1459B0B761}"/>
              </a:ext>
            </a:extLst>
          </p:cNvPr>
          <p:cNvGrpSpPr/>
          <p:nvPr/>
        </p:nvGrpSpPr>
        <p:grpSpPr>
          <a:xfrm>
            <a:off x="3392481" y="6440849"/>
            <a:ext cx="451419" cy="307777"/>
            <a:chOff x="12937441" y="23335561"/>
            <a:chExt cx="581123" cy="405022"/>
          </a:xfrm>
        </p:grpSpPr>
        <p:sp>
          <p:nvSpPr>
            <p:cNvPr id="210" name="Rectangle: Single Corner Snipped 209">
              <a:extLst>
                <a:ext uri="{FF2B5EF4-FFF2-40B4-BE49-F238E27FC236}">
                  <a16:creationId xmlns:a16="http://schemas.microsoft.com/office/drawing/2014/main" id="{E15A3389-4DA4-A442-0BA4-F1B74495BCAC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32B5CE0-6A7E-5E4F-4227-DD67942F7679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-1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72174FB-B614-BB20-4512-F2CC0D9C4378}"/>
              </a:ext>
            </a:extLst>
          </p:cNvPr>
          <p:cNvGrpSpPr/>
          <p:nvPr/>
        </p:nvGrpSpPr>
        <p:grpSpPr>
          <a:xfrm>
            <a:off x="2553393" y="6440372"/>
            <a:ext cx="451419" cy="307777"/>
            <a:chOff x="12937441" y="23335561"/>
            <a:chExt cx="581123" cy="405022"/>
          </a:xfrm>
        </p:grpSpPr>
        <p:sp>
          <p:nvSpPr>
            <p:cNvPr id="208" name="Rectangle: Single Corner Snipped 207">
              <a:extLst>
                <a:ext uri="{FF2B5EF4-FFF2-40B4-BE49-F238E27FC236}">
                  <a16:creationId xmlns:a16="http://schemas.microsoft.com/office/drawing/2014/main" id="{64A796FA-61F6-E14F-831F-7DF90868553B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F11C093-5338-9B58-9418-BEA7788AC0DC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-3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40925F8-3440-C769-B523-45B8010A4609}"/>
              </a:ext>
            </a:extLst>
          </p:cNvPr>
          <p:cNvGrpSpPr/>
          <p:nvPr/>
        </p:nvGrpSpPr>
        <p:grpSpPr>
          <a:xfrm>
            <a:off x="1713401" y="6437540"/>
            <a:ext cx="451419" cy="307777"/>
            <a:chOff x="12937441" y="23335561"/>
            <a:chExt cx="581123" cy="405022"/>
          </a:xfrm>
        </p:grpSpPr>
        <p:sp>
          <p:nvSpPr>
            <p:cNvPr id="206" name="Rectangle: Single Corner Snipped 205">
              <a:extLst>
                <a:ext uri="{FF2B5EF4-FFF2-40B4-BE49-F238E27FC236}">
                  <a16:creationId xmlns:a16="http://schemas.microsoft.com/office/drawing/2014/main" id="{A1BCB50B-EB33-BF41-7754-DDBE745A6178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9D940EA-99FF-DD2F-2AA9-97D5AE3AD5D1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-2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BFB769A-38EE-4A0C-6C21-7702E62BCF58}"/>
              </a:ext>
            </a:extLst>
          </p:cNvPr>
          <p:cNvGrpSpPr/>
          <p:nvPr/>
        </p:nvGrpSpPr>
        <p:grpSpPr>
          <a:xfrm>
            <a:off x="878245" y="6437809"/>
            <a:ext cx="451419" cy="307777"/>
            <a:chOff x="12937441" y="23335561"/>
            <a:chExt cx="581123" cy="405022"/>
          </a:xfrm>
        </p:grpSpPr>
        <p:sp>
          <p:nvSpPr>
            <p:cNvPr id="204" name="Rectangle: Single Corner Snipped 203">
              <a:extLst>
                <a:ext uri="{FF2B5EF4-FFF2-40B4-BE49-F238E27FC236}">
                  <a16:creationId xmlns:a16="http://schemas.microsoft.com/office/drawing/2014/main" id="{F14F2025-3E4D-A641-270D-0B2A5D031682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ED0C55E-CB36-BCC5-0B40-96FF8898476F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-5</a:t>
              </a:r>
            </a:p>
          </p:txBody>
        </p: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CFB0D73B-D82F-1C25-D669-FACBC52D547F}"/>
              </a:ext>
            </a:extLst>
          </p:cNvPr>
          <p:cNvCxnSpPr>
            <a:cxnSpLocks/>
          </p:cNvCxnSpPr>
          <p:nvPr/>
        </p:nvCxnSpPr>
        <p:spPr>
          <a:xfrm>
            <a:off x="491394" y="5226413"/>
            <a:ext cx="0" cy="14806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3A81BEE-63BC-DAA9-709F-A50A2C0BAF90}"/>
              </a:ext>
            </a:extLst>
          </p:cNvPr>
          <p:cNvGrpSpPr/>
          <p:nvPr/>
        </p:nvGrpSpPr>
        <p:grpSpPr>
          <a:xfrm>
            <a:off x="8380931" y="6439039"/>
            <a:ext cx="566476" cy="307777"/>
            <a:chOff x="12879510" y="23335561"/>
            <a:chExt cx="729240" cy="405022"/>
          </a:xfrm>
        </p:grpSpPr>
        <p:sp>
          <p:nvSpPr>
            <p:cNvPr id="202" name="Rectangle: Single Corner Snipped 201">
              <a:extLst>
                <a:ext uri="{FF2B5EF4-FFF2-40B4-BE49-F238E27FC236}">
                  <a16:creationId xmlns:a16="http://schemas.microsoft.com/office/drawing/2014/main" id="{54E0A903-2DE1-8B55-88BB-9127176C0C78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354948C-2AAD-E53D-EBD5-6F7629CA193C}"/>
                </a:ext>
              </a:extLst>
            </p:cNvPr>
            <p:cNvSpPr txBox="1"/>
            <p:nvPr/>
          </p:nvSpPr>
          <p:spPr>
            <a:xfrm>
              <a:off x="12879510" y="23335561"/>
              <a:ext cx="729240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+40</a:t>
              </a:r>
            </a:p>
          </p:txBody>
        </p: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62EC71F7-B6D7-44BC-61B6-CC27BC521E9F}"/>
              </a:ext>
            </a:extLst>
          </p:cNvPr>
          <p:cNvCxnSpPr>
            <a:cxnSpLocks/>
          </p:cNvCxnSpPr>
          <p:nvPr/>
        </p:nvCxnSpPr>
        <p:spPr>
          <a:xfrm>
            <a:off x="8870549" y="5226368"/>
            <a:ext cx="2921" cy="1479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9877E2-9BCC-31E7-CCDE-59CCB82A8B65}"/>
              </a:ext>
            </a:extLst>
          </p:cNvPr>
          <p:cNvCxnSpPr>
            <a:cxnSpLocks/>
          </p:cNvCxnSpPr>
          <p:nvPr/>
        </p:nvCxnSpPr>
        <p:spPr>
          <a:xfrm>
            <a:off x="8032184" y="5220751"/>
            <a:ext cx="0" cy="14831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F4F8642-63FD-1E04-6FA8-2F4B863A2068}"/>
              </a:ext>
            </a:extLst>
          </p:cNvPr>
          <p:cNvGrpSpPr/>
          <p:nvPr/>
        </p:nvGrpSpPr>
        <p:grpSpPr>
          <a:xfrm>
            <a:off x="9258827" y="6443658"/>
            <a:ext cx="451419" cy="307777"/>
            <a:chOff x="12937441" y="23335561"/>
            <a:chExt cx="581123" cy="405022"/>
          </a:xfrm>
        </p:grpSpPr>
        <p:sp>
          <p:nvSpPr>
            <p:cNvPr id="200" name="Rectangle: Single Corner Snipped 199">
              <a:extLst>
                <a:ext uri="{FF2B5EF4-FFF2-40B4-BE49-F238E27FC236}">
                  <a16:creationId xmlns:a16="http://schemas.microsoft.com/office/drawing/2014/main" id="{BA3B9401-F6F7-5226-7117-90C6488938A3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8857FD9-FA55-BDFB-63BA-CCB9DFC07328}"/>
                </a:ext>
              </a:extLst>
            </p:cNvPr>
            <p:cNvSpPr txBox="1"/>
            <p:nvPr/>
          </p:nvSpPr>
          <p:spPr>
            <a:xfrm>
              <a:off x="12937441" y="23335561"/>
              <a:ext cx="581123" cy="40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-2</a:t>
              </a:r>
            </a:p>
          </p:txBody>
        </p:sp>
      </p:grpSp>
      <p:pic>
        <p:nvPicPr>
          <p:cNvPr id="183" name="Graphic 182" descr="Lightning bolt">
            <a:extLst>
              <a:ext uri="{FF2B5EF4-FFF2-40B4-BE49-F238E27FC236}">
                <a16:creationId xmlns:a16="http://schemas.microsoft.com/office/drawing/2014/main" id="{9D781892-C5C0-731F-31C1-FA933038DB2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800000">
            <a:off x="116589" y="3690709"/>
            <a:ext cx="1346796" cy="1326216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AC836AF-88DB-5FE3-355C-203DA34ED364}"/>
              </a:ext>
            </a:extLst>
          </p:cNvPr>
          <p:cNvGrpSpPr/>
          <p:nvPr/>
        </p:nvGrpSpPr>
        <p:grpSpPr>
          <a:xfrm>
            <a:off x="7580642" y="6435342"/>
            <a:ext cx="444529" cy="307777"/>
            <a:chOff x="12937442" y="23335561"/>
            <a:chExt cx="572253" cy="405022"/>
          </a:xfrm>
        </p:grpSpPr>
        <p:sp>
          <p:nvSpPr>
            <p:cNvPr id="198" name="Rectangle: Single Corner Snipped 197">
              <a:extLst>
                <a:ext uri="{FF2B5EF4-FFF2-40B4-BE49-F238E27FC236}">
                  <a16:creationId xmlns:a16="http://schemas.microsoft.com/office/drawing/2014/main" id="{CC38477B-171E-7440-F29E-42424BC9E034}"/>
                </a:ext>
              </a:extLst>
            </p:cNvPr>
            <p:cNvSpPr/>
            <p:nvPr/>
          </p:nvSpPr>
          <p:spPr>
            <a:xfrm flipH="1">
              <a:off x="12979747" y="23402763"/>
              <a:ext cx="529948" cy="281810"/>
            </a:xfrm>
            <a:prstGeom prst="snip1Rect">
              <a:avLst/>
            </a:prstGeom>
            <a:solidFill>
              <a:schemeClr val="bg1">
                <a:alpha val="9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D8E63BD-BC20-191F-56E1-7EED343A8F0B}"/>
                </a:ext>
              </a:extLst>
            </p:cNvPr>
            <p:cNvSpPr txBox="1"/>
            <p:nvPr/>
          </p:nvSpPr>
          <p:spPr>
            <a:xfrm>
              <a:off x="12937442" y="23335561"/>
              <a:ext cx="565510" cy="405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+1</a:t>
              </a:r>
            </a:p>
          </p:txBody>
        </p:sp>
      </p:grpSp>
      <p:pic>
        <p:nvPicPr>
          <p:cNvPr id="185" name="Graphic 184" descr="Scales of justice">
            <a:extLst>
              <a:ext uri="{FF2B5EF4-FFF2-40B4-BE49-F238E27FC236}">
                <a16:creationId xmlns:a16="http://schemas.microsoft.com/office/drawing/2014/main" id="{91F6C6F0-1C10-5F4F-11E2-712B9DF687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0800000">
            <a:off x="8189766" y="3563705"/>
            <a:ext cx="1522374" cy="1531974"/>
          </a:xfrm>
          <a:prstGeom prst="rect">
            <a:avLst/>
          </a:prstGeom>
        </p:spPr>
      </p:pic>
      <p:pic>
        <p:nvPicPr>
          <p:cNvPr id="186" name="Graphic 185" descr="Scales of justice">
            <a:extLst>
              <a:ext uri="{FF2B5EF4-FFF2-40B4-BE49-F238E27FC236}">
                <a16:creationId xmlns:a16="http://schemas.microsoft.com/office/drawing/2014/main" id="{4C0F59A3-2CD1-79EA-FDBE-0E10EC0B1BC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>
            <a:off x="211721" y="6431036"/>
            <a:ext cx="258533" cy="275161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3D62D67E-80A2-72B7-8956-C1B4CBFE92FB}"/>
              </a:ext>
            </a:extLst>
          </p:cNvPr>
          <p:cNvSpPr txBox="1"/>
          <p:nvPr/>
        </p:nvSpPr>
        <p:spPr>
          <a:xfrm>
            <a:off x="5512946" y="5228569"/>
            <a:ext cx="839042" cy="78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33" b="1" dirty="0">
                <a:solidFill>
                  <a:schemeClr val="bg1"/>
                </a:solidFill>
              </a:rPr>
              <a:t>Stroom uit energie gewassen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288EF4B-10AB-B5DD-11B3-04692FCD2310}"/>
              </a:ext>
            </a:extLst>
          </p:cNvPr>
          <p:cNvSpPr txBox="1"/>
          <p:nvPr/>
        </p:nvSpPr>
        <p:spPr>
          <a:xfrm>
            <a:off x="7185434" y="5232725"/>
            <a:ext cx="839042" cy="61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Besparing op stroom gebruik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DC28383-3019-5036-DFB7-AC5443C41EA9}"/>
              </a:ext>
            </a:extLst>
          </p:cNvPr>
          <p:cNvSpPr txBox="1"/>
          <p:nvPr/>
        </p:nvSpPr>
        <p:spPr>
          <a:xfrm>
            <a:off x="493362" y="5222500"/>
            <a:ext cx="839042" cy="44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Zonnepark PV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7021404-C062-AD18-558B-71FBA1ABDBBA}"/>
              </a:ext>
            </a:extLst>
          </p:cNvPr>
          <p:cNvSpPr txBox="1"/>
          <p:nvPr/>
        </p:nvSpPr>
        <p:spPr>
          <a:xfrm>
            <a:off x="1325697" y="5225118"/>
            <a:ext cx="839042" cy="44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Zon PV op dak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4AC2380-E8A0-42B0-F901-7247C8CFBFE4}"/>
              </a:ext>
            </a:extLst>
          </p:cNvPr>
          <p:cNvSpPr txBox="1"/>
          <p:nvPr/>
        </p:nvSpPr>
        <p:spPr>
          <a:xfrm>
            <a:off x="2167887" y="5231387"/>
            <a:ext cx="839042" cy="61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Grote wind turbines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A66CA87-B737-3F7C-A84D-F477DDC0893D}"/>
              </a:ext>
            </a:extLst>
          </p:cNvPr>
          <p:cNvSpPr txBox="1"/>
          <p:nvPr/>
        </p:nvSpPr>
        <p:spPr>
          <a:xfrm>
            <a:off x="3005855" y="5234846"/>
            <a:ext cx="839042" cy="61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Kleine wind turbines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F1BB01-3C7F-43DE-6724-5E5DD1EB5B0D}"/>
              </a:ext>
            </a:extLst>
          </p:cNvPr>
          <p:cNvSpPr txBox="1"/>
          <p:nvPr/>
        </p:nvSpPr>
        <p:spPr>
          <a:xfrm>
            <a:off x="3847981" y="5227109"/>
            <a:ext cx="839042" cy="61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Stroom uit GFT afval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79BF39B-16A0-140E-E1B7-872D79362800}"/>
              </a:ext>
            </a:extLst>
          </p:cNvPr>
          <p:cNvSpPr txBox="1"/>
          <p:nvPr/>
        </p:nvSpPr>
        <p:spPr>
          <a:xfrm>
            <a:off x="4684545" y="5237139"/>
            <a:ext cx="839042" cy="61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Stroom uit Agri-afval 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4B47F02F-7739-CA1A-FAB8-D104D2943894}"/>
              </a:ext>
            </a:extLst>
          </p:cNvPr>
          <p:cNvSpPr txBox="1"/>
          <p:nvPr/>
        </p:nvSpPr>
        <p:spPr>
          <a:xfrm>
            <a:off x="6339021" y="5226152"/>
            <a:ext cx="839042" cy="44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Batterij opslag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E95D517B-C8C2-EFE0-3F5E-1391498061FD}"/>
              </a:ext>
            </a:extLst>
          </p:cNvPr>
          <p:cNvSpPr txBox="1"/>
          <p:nvPr/>
        </p:nvSpPr>
        <p:spPr>
          <a:xfrm>
            <a:off x="8041050" y="5223730"/>
            <a:ext cx="839042" cy="61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Kern energie centrale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4179CE95-2569-FF87-243F-CB2463571C79}"/>
              </a:ext>
            </a:extLst>
          </p:cNvPr>
          <p:cNvSpPr txBox="1"/>
          <p:nvPr/>
        </p:nvSpPr>
        <p:spPr>
          <a:xfrm>
            <a:off x="8873385" y="5226348"/>
            <a:ext cx="839042" cy="44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bg1"/>
                </a:solidFill>
              </a:rPr>
              <a:t>Offshore windpark</a:t>
            </a:r>
          </a:p>
        </p:txBody>
      </p:sp>
    </p:spTree>
    <p:extLst>
      <p:ext uri="{BB962C8B-B14F-4D97-AF65-F5344CB8AC3E}">
        <p14:creationId xmlns:p14="http://schemas.microsoft.com/office/powerpoint/2010/main" val="389583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bf2ada-0598-4bb7-b4b3-3aa65235a568"/>
    <lcf76f155ced4ddcb4097134ff3c332f xmlns="127932ec-a57d-4ec7-85b1-93cbdc9313a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049A6D2AE35A44BE7BE55C1AEF62A9" ma:contentTypeVersion="15" ma:contentTypeDescription="Een nieuw document maken." ma:contentTypeScope="" ma:versionID="f7d102acff97a9e0fb5e6055cf6722fd">
  <xsd:schema xmlns:xsd="http://www.w3.org/2001/XMLSchema" xmlns:xs="http://www.w3.org/2001/XMLSchema" xmlns:p="http://schemas.microsoft.com/office/2006/metadata/properties" xmlns:ns2="127932ec-a57d-4ec7-85b1-93cbdc9313a6" xmlns:ns3="99bf2ada-0598-4bb7-b4b3-3aa65235a568" targetNamespace="http://schemas.microsoft.com/office/2006/metadata/properties" ma:root="true" ma:fieldsID="731c5d90603c0e629fc9e9820b3e7284" ns2:_="" ns3:_="">
    <xsd:import namespace="127932ec-a57d-4ec7-85b1-93cbdc9313a6"/>
    <xsd:import namespace="99bf2ada-0598-4bb7-b4b3-3aa65235a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932ec-a57d-4ec7-85b1-93cbdc931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b99c9bf4-d278-4956-b571-4365f6ed0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f2ada-0598-4bb7-b4b3-3aa65235a5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88da723-e798-44f2-891e-38b81df15fbd}" ma:internalName="TaxCatchAll" ma:showField="CatchAllData" ma:web="99bf2ada-0598-4bb7-b4b3-3aa65235a5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88A70-56B9-4085-8F23-11C5627602D7}">
  <ds:schemaRefs>
    <ds:schemaRef ds:uri="127932ec-a57d-4ec7-85b1-93cbdc9313a6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99bf2ada-0598-4bb7-b4b3-3aa65235a56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08150B-36ED-4E99-8B43-E25139C551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DF3BF-6F8C-4806-84B6-C441A5A90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932ec-a57d-4ec7-85b1-93cbdc9313a6"/>
    <ds:schemaRef ds:uri="99bf2ada-0598-4bb7-b4b3-3aa65235a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363</Words>
  <Application>Microsoft Office PowerPoint</Application>
  <PresentationFormat>A4 Paper (210x297 mm)</PresentationFormat>
  <Paragraphs>158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Pierie F, Frank</dc:creator>
  <cp:lastModifiedBy>Pierie F, Frank</cp:lastModifiedBy>
  <cp:revision>3</cp:revision>
  <cp:lastPrinted>2025-05-07T13:46:51Z</cp:lastPrinted>
  <dcterms:created xsi:type="dcterms:W3CDTF">2024-06-05T12:01:23Z</dcterms:created>
  <dcterms:modified xsi:type="dcterms:W3CDTF">2025-05-20T09:49:27Z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0x01010061049A6D2AE35A44BE7BE55C1AEF62A9</vt:lpwstr>
  </property>
</Properties>
</file>