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30279975" cy="42808525"/>
  <p:notesSz cx="10234613" cy="146621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86" userDrawn="1">
          <p15:clr>
            <a:srgbClr val="A4A3A4"/>
          </p15:clr>
        </p15:guide>
        <p15:guide id="2" pos="730" userDrawn="1">
          <p15:clr>
            <a:srgbClr val="A4A3A4"/>
          </p15:clr>
        </p15:guide>
        <p15:guide id="3" orient="horz" pos="4620" userDrawn="1">
          <p15:clr>
            <a:srgbClr val="A4A3A4"/>
          </p15:clr>
        </p15:guide>
        <p15:guide id="4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261"/>
    <a:srgbClr val="9D0505"/>
    <a:srgbClr val="78A6B6"/>
    <a:srgbClr val="49A078"/>
    <a:srgbClr val="58A333"/>
    <a:srgbClr val="ACD3A7"/>
    <a:srgbClr val="DC6D30"/>
    <a:srgbClr val="E79A6F"/>
    <a:srgbClr val="B8D7A2"/>
    <a:srgbClr val="B0C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97" autoAdjust="0"/>
    <p:restoredTop sz="93817" autoAdjust="0"/>
  </p:normalViewPr>
  <p:slideViewPr>
    <p:cSldViewPr>
      <p:cViewPr>
        <p:scale>
          <a:sx n="125" d="100"/>
          <a:sy n="125" d="100"/>
        </p:scale>
        <p:origin x="-1718" y="-28291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72"/>
      </p:cViewPr>
      <p:guideLst>
        <p:guide orient="horz" pos="1086"/>
        <p:guide pos="730"/>
        <p:guide orient="horz" pos="4620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ie F, Frank" userId="36331533-03dd-46b6-8d8a-21867d89439c" providerId="ADAL" clId="{15D91EE1-C9B9-42A9-93C9-7FD02E4697D4}"/>
    <pc:docChg chg="modSld">
      <pc:chgData name="Pierie F, Frank" userId="36331533-03dd-46b6-8d8a-21867d89439c" providerId="ADAL" clId="{15D91EE1-C9B9-42A9-93C9-7FD02E4697D4}" dt="2025-05-20T10:58:37.270" v="10" actId="20577"/>
      <pc:docMkLst>
        <pc:docMk/>
      </pc:docMkLst>
      <pc:sldChg chg="modSp mod">
        <pc:chgData name="Pierie F, Frank" userId="36331533-03dd-46b6-8d8a-21867d89439c" providerId="ADAL" clId="{15D91EE1-C9B9-42A9-93C9-7FD02E4697D4}" dt="2025-05-20T10:58:37.270" v="10" actId="20577"/>
        <pc:sldMkLst>
          <pc:docMk/>
          <pc:sldMk cId="4232116596" sldId="266"/>
        </pc:sldMkLst>
        <pc:spChg chg="mod">
          <ac:chgData name="Pierie F, Frank" userId="36331533-03dd-46b6-8d8a-21867d89439c" providerId="ADAL" clId="{15D91EE1-C9B9-42A9-93C9-7FD02E4697D4}" dt="2025-05-20T10:58:37.270" v="10" actId="20577"/>
          <ac:spMkLst>
            <pc:docMk/>
            <pc:sldMk cId="4232116596" sldId="266"/>
            <ac:spMk id="716" creationId="{D313ABFF-A7AC-C98C-607F-FB2EC347ACA8}"/>
          </ac:spMkLst>
        </pc:spChg>
        <pc:spChg chg="mod">
          <ac:chgData name="Pierie F, Frank" userId="36331533-03dd-46b6-8d8a-21867d89439c" providerId="ADAL" clId="{15D91EE1-C9B9-42A9-93C9-7FD02E4697D4}" dt="2025-05-20T10:58:31.109" v="6" actId="20577"/>
          <ac:spMkLst>
            <pc:docMk/>
            <pc:sldMk cId="4232116596" sldId="266"/>
            <ac:spMk id="717" creationId="{971629A8-CE3B-8AB5-0FE1-1FB40E6FF2AC}"/>
          </ac:spMkLst>
        </pc:spChg>
        <pc:spChg chg="mod">
          <ac:chgData name="Pierie F, Frank" userId="36331533-03dd-46b6-8d8a-21867d89439c" providerId="ADAL" clId="{15D91EE1-C9B9-42A9-93C9-7FD02E4697D4}" dt="2025-05-20T10:58:24.793" v="1" actId="20577"/>
          <ac:spMkLst>
            <pc:docMk/>
            <pc:sldMk cId="4232116596" sldId="266"/>
            <ac:spMk id="718" creationId="{BA179AAF-38F6-B2CF-A2D1-C388E0835328}"/>
          </ac:spMkLst>
        </pc:spChg>
      </pc:sldChg>
    </pc:docChg>
  </pc:docChgLst>
  <pc:docChgLst>
    <pc:chgData name="Pierie F, Frank" userId="36331533-03dd-46b6-8d8a-21867d89439c" providerId="ADAL" clId="{5E510CF1-20FD-4152-88EE-76CB542F3859}"/>
    <pc:docChg chg="modSld">
      <pc:chgData name="Pierie F, Frank" userId="36331533-03dd-46b6-8d8a-21867d89439c" providerId="ADAL" clId="{5E510CF1-20FD-4152-88EE-76CB542F3859}" dt="2025-02-15T11:17:00.525" v="1" actId="166"/>
      <pc:docMkLst>
        <pc:docMk/>
      </pc:docMkLst>
      <pc:sldChg chg="modSp mod">
        <pc:chgData name="Pierie F, Frank" userId="36331533-03dd-46b6-8d8a-21867d89439c" providerId="ADAL" clId="{5E510CF1-20FD-4152-88EE-76CB542F3859}" dt="2025-02-15T11:17:00.525" v="1" actId="166"/>
        <pc:sldMkLst>
          <pc:docMk/>
          <pc:sldMk cId="4232116596" sldId="266"/>
        </pc:sldMkLst>
      </pc:sldChg>
    </pc:docChg>
  </pc:docChgLst>
  <pc:docChgLst>
    <pc:chgData name="Pierie F, Frank" userId="36331533-03dd-46b6-8d8a-21867d89439c" providerId="ADAL" clId="{C1B8147A-687A-4F54-914A-66ABE6E79836}"/>
    <pc:docChg chg="undo custSel modSld">
      <pc:chgData name="Pierie F, Frank" userId="36331533-03dd-46b6-8d8a-21867d89439c" providerId="ADAL" clId="{C1B8147A-687A-4F54-914A-66ABE6E79836}" dt="2025-05-01T14:28:58.017" v="507" actId="1076"/>
      <pc:docMkLst>
        <pc:docMk/>
      </pc:docMkLst>
      <pc:sldChg chg="addSp delSp modSp mod">
        <pc:chgData name="Pierie F, Frank" userId="36331533-03dd-46b6-8d8a-21867d89439c" providerId="ADAL" clId="{C1B8147A-687A-4F54-914A-66ABE6E79836}" dt="2025-05-01T14:28:58.017" v="507" actId="1076"/>
        <pc:sldMkLst>
          <pc:docMk/>
          <pc:sldMk cId="4232116596" sldId="266"/>
        </pc:sldMkLst>
        <pc:spChg chg="mod topLvl">
          <ac:chgData name="Pierie F, Frank" userId="36331533-03dd-46b6-8d8a-21867d89439c" providerId="ADAL" clId="{C1B8147A-687A-4F54-914A-66ABE6E79836}" dt="2025-05-01T14:26:24.468" v="476" actId="1038"/>
          <ac:spMkLst>
            <pc:docMk/>
            <pc:sldMk cId="4232116596" sldId="266"/>
            <ac:spMk id="4" creationId="{EB431AA8-71EA-35F2-D6CF-FFB9AC72A2F1}"/>
          </ac:spMkLst>
        </pc:spChg>
        <pc:spChg chg="mod topLvl">
          <ac:chgData name="Pierie F, Frank" userId="36331533-03dd-46b6-8d8a-21867d89439c" providerId="ADAL" clId="{C1B8147A-687A-4F54-914A-66ABE6E79836}" dt="2025-05-01T14:26:24.468" v="476" actId="1038"/>
          <ac:spMkLst>
            <pc:docMk/>
            <pc:sldMk cId="4232116596" sldId="266"/>
            <ac:spMk id="6" creationId="{197AF5DC-339C-8F91-D32F-91CECD87AB26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7" creationId="{EB722AAF-0430-1AF4-2BB2-4EB9A9F07DE5}"/>
          </ac:spMkLst>
        </pc:spChg>
        <pc:spChg chg="add mod">
          <ac:chgData name="Pierie F, Frank" userId="36331533-03dd-46b6-8d8a-21867d89439c" providerId="ADAL" clId="{C1B8147A-687A-4F54-914A-66ABE6E79836}" dt="2025-05-01T14:26:19.258" v="472" actId="1038"/>
          <ac:spMkLst>
            <pc:docMk/>
            <pc:sldMk cId="4232116596" sldId="266"/>
            <ac:spMk id="13" creationId="{B739147B-84A7-E5E7-5E03-98FBA17AF1A0}"/>
          </ac:spMkLst>
        </pc:spChg>
        <pc:spChg chg="add mod">
          <ac:chgData name="Pierie F, Frank" userId="36331533-03dd-46b6-8d8a-21867d89439c" providerId="ADAL" clId="{C1B8147A-687A-4F54-914A-66ABE6E79836}" dt="2025-05-01T14:26:19.258" v="472" actId="1038"/>
          <ac:spMkLst>
            <pc:docMk/>
            <pc:sldMk cId="4232116596" sldId="266"/>
            <ac:spMk id="24" creationId="{285B2686-E966-6BC4-0CA9-5E4A4D525726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25" creationId="{4AA3EE98-4EB3-CE57-F7CA-6F5F763C3890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26" creationId="{6EA3ABAF-DC0D-1D80-C6F8-E532225C901B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27" creationId="{60DBD3C8-E9A5-5A82-2B86-2222C7F88456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28" creationId="{8442BF41-6507-F309-CE66-DDB24A8C8925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31" creationId="{9675303E-D82D-0C7F-BF6E-C74E8E18F117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32" creationId="{914D197F-4C52-A87B-B250-2356F2E90ECB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33" creationId="{420DA522-BE4A-D5CA-5656-FA73CB60A05D}"/>
          </ac:spMkLst>
        </pc:spChg>
        <pc:spChg chg="add mod">
          <ac:chgData name="Pierie F, Frank" userId="36331533-03dd-46b6-8d8a-21867d89439c" providerId="ADAL" clId="{C1B8147A-687A-4F54-914A-66ABE6E79836}" dt="2025-05-01T14:27:02.560" v="483" actId="164"/>
          <ac:spMkLst>
            <pc:docMk/>
            <pc:sldMk cId="4232116596" sldId="266"/>
            <ac:spMk id="34" creationId="{FBA2E45E-50D4-E6F4-445F-26752BCCEAE8}"/>
          </ac:spMkLst>
        </pc:spChg>
        <pc:spChg chg="mod topLvl">
          <ac:chgData name="Pierie F, Frank" userId="36331533-03dd-46b6-8d8a-21867d89439c" providerId="ADAL" clId="{C1B8147A-687A-4F54-914A-66ABE6E79836}" dt="2025-05-01T14:26:30.593" v="478" actId="1037"/>
          <ac:spMkLst>
            <pc:docMk/>
            <pc:sldMk cId="4232116596" sldId="266"/>
            <ac:spMk id="40" creationId="{6B05C141-D3CC-B65A-6EE8-5298746D4446}"/>
          </ac:spMkLst>
        </pc:spChg>
        <pc:spChg chg="add del 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468" creationId="{4DB77A3C-D581-70AE-0C9C-6D9B5BD88FF8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484" creationId="{6AAF8498-A61D-C056-2CE2-0E6F46C44A31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485" creationId="{75AF88B6-090C-B7DC-E30E-83B003121F1F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496" creationId="{D4A4B7DA-857C-7EB8-8A48-9244F53D6757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497" creationId="{66074E84-4697-C47A-7706-9101399E68AC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511" creationId="{6E45E831-976D-1F05-388F-AF5D7F27AA85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512" creationId="{F63253A6-2737-0EC1-1B00-AD92273D44E5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513" creationId="{B5EB5ADE-6041-D8AC-1D31-7017BDE8A29C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514" creationId="{EFCFC233-E18B-D360-CD96-40B4871D821B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534" creationId="{E9641333-3742-BB8E-8A61-D20FB596AA8C}"/>
          </ac:spMkLst>
        </pc:spChg>
        <pc:spChg chg="mod">
          <ac:chgData name="Pierie F, Frank" userId="36331533-03dd-46b6-8d8a-21867d89439c" providerId="ADAL" clId="{C1B8147A-687A-4F54-914A-66ABE6E79836}" dt="2025-04-30T20:16:15.906" v="135" actId="208"/>
          <ac:spMkLst>
            <pc:docMk/>
            <pc:sldMk cId="4232116596" sldId="266"/>
            <ac:spMk id="552" creationId="{E9718819-EB45-9108-4FC0-B64D53C6DEB0}"/>
          </ac:spMkLst>
        </pc:spChg>
        <pc:spChg chg="mod">
          <ac:chgData name="Pierie F, Frank" userId="36331533-03dd-46b6-8d8a-21867d89439c" providerId="ADAL" clId="{C1B8147A-687A-4F54-914A-66ABE6E79836}" dt="2025-04-30T20:16:23.424" v="137" actId="208"/>
          <ac:spMkLst>
            <pc:docMk/>
            <pc:sldMk cId="4232116596" sldId="266"/>
            <ac:spMk id="553" creationId="{28C9D103-9BBB-38AB-793D-87EE15D9F169}"/>
          </ac:spMkLst>
        </pc:spChg>
        <pc:spChg chg="mod">
          <ac:chgData name="Pierie F, Frank" userId="36331533-03dd-46b6-8d8a-21867d89439c" providerId="ADAL" clId="{C1B8147A-687A-4F54-914A-66ABE6E79836}" dt="2025-04-30T20:14:47.162" v="115" actId="207"/>
          <ac:spMkLst>
            <pc:docMk/>
            <pc:sldMk cId="4232116596" sldId="266"/>
            <ac:spMk id="561" creationId="{ED56E028-BE16-689C-C5C6-90F217F16836}"/>
          </ac:spMkLst>
        </pc:spChg>
        <pc:spChg chg="mod">
          <ac:chgData name="Pierie F, Frank" userId="36331533-03dd-46b6-8d8a-21867d89439c" providerId="ADAL" clId="{C1B8147A-687A-4F54-914A-66ABE6E79836}" dt="2025-04-30T20:19:29.274" v="167" actId="208"/>
          <ac:spMkLst>
            <pc:docMk/>
            <pc:sldMk cId="4232116596" sldId="266"/>
            <ac:spMk id="626" creationId="{E4E8D4F1-7C21-55D6-E85E-C515BAD6F565}"/>
          </ac:spMkLst>
        </pc:spChg>
        <pc:spChg chg="mod">
          <ac:chgData name="Pierie F, Frank" userId="36331533-03dd-46b6-8d8a-21867d89439c" providerId="ADAL" clId="{C1B8147A-687A-4F54-914A-66ABE6E79836}" dt="2025-04-30T20:19:04.281" v="161" actId="208"/>
          <ac:spMkLst>
            <pc:docMk/>
            <pc:sldMk cId="4232116596" sldId="266"/>
            <ac:spMk id="627" creationId="{A6CB448E-7135-4A5E-69F4-21934E7C42BA}"/>
          </ac:spMkLst>
        </pc:spChg>
        <pc:spChg chg="mod">
          <ac:chgData name="Pierie F, Frank" userId="36331533-03dd-46b6-8d8a-21867d89439c" providerId="ADAL" clId="{C1B8147A-687A-4F54-914A-66ABE6E79836}" dt="2025-04-30T20:08:04.928" v="25" actId="20577"/>
          <ac:spMkLst>
            <pc:docMk/>
            <pc:sldMk cId="4232116596" sldId="266"/>
            <ac:spMk id="711" creationId="{EB7B5398-4F3C-0502-7791-BC9DD3F92329}"/>
          </ac:spMkLst>
        </pc:spChg>
        <pc:spChg chg="mod">
          <ac:chgData name="Pierie F, Frank" userId="36331533-03dd-46b6-8d8a-21867d89439c" providerId="ADAL" clId="{C1B8147A-687A-4F54-914A-66ABE6E79836}" dt="2025-04-30T20:08:08.205" v="27" actId="20577"/>
          <ac:spMkLst>
            <pc:docMk/>
            <pc:sldMk cId="4232116596" sldId="266"/>
            <ac:spMk id="712" creationId="{708F72E6-4AD2-FE96-EC93-7235451A8E4A}"/>
          </ac:spMkLst>
        </pc:spChg>
        <pc:spChg chg="mod">
          <ac:chgData name="Pierie F, Frank" userId="36331533-03dd-46b6-8d8a-21867d89439c" providerId="ADAL" clId="{C1B8147A-687A-4F54-914A-66ABE6E79836}" dt="2025-04-30T20:08:11.095" v="29" actId="20577"/>
          <ac:spMkLst>
            <pc:docMk/>
            <pc:sldMk cId="4232116596" sldId="266"/>
            <ac:spMk id="714" creationId="{075F288A-B3EE-B4B0-4E8B-78041D5A23FF}"/>
          </ac:spMkLst>
        </pc:spChg>
        <pc:spChg chg="mod">
          <ac:chgData name="Pierie F, Frank" userId="36331533-03dd-46b6-8d8a-21867d89439c" providerId="ADAL" clId="{C1B8147A-687A-4F54-914A-66ABE6E79836}" dt="2025-04-30T20:08:14.165" v="31" actId="20577"/>
          <ac:spMkLst>
            <pc:docMk/>
            <pc:sldMk cId="4232116596" sldId="266"/>
            <ac:spMk id="715" creationId="{A5FA8230-4197-0279-00AC-60BF0F7FC66C}"/>
          </ac:spMkLst>
        </pc:spChg>
        <pc:spChg chg="mod">
          <ac:chgData name="Pierie F, Frank" userId="36331533-03dd-46b6-8d8a-21867d89439c" providerId="ADAL" clId="{C1B8147A-687A-4F54-914A-66ABE6E79836}" dt="2025-04-30T20:07:28.893" v="7" actId="6549"/>
          <ac:spMkLst>
            <pc:docMk/>
            <pc:sldMk cId="4232116596" sldId="266"/>
            <ac:spMk id="716" creationId="{D313ABFF-A7AC-C98C-607F-FB2EC347ACA8}"/>
          </ac:spMkLst>
        </pc:spChg>
        <pc:spChg chg="mod">
          <ac:chgData name="Pierie F, Frank" userId="36331533-03dd-46b6-8d8a-21867d89439c" providerId="ADAL" clId="{C1B8147A-687A-4F54-914A-66ABE6E79836}" dt="2025-04-30T20:07:42.803" v="14" actId="6549"/>
          <ac:spMkLst>
            <pc:docMk/>
            <pc:sldMk cId="4232116596" sldId="266"/>
            <ac:spMk id="717" creationId="{971629A8-CE3B-8AB5-0FE1-1FB40E6FF2AC}"/>
          </ac:spMkLst>
        </pc:spChg>
        <pc:spChg chg="mod">
          <ac:chgData name="Pierie F, Frank" userId="36331533-03dd-46b6-8d8a-21867d89439c" providerId="ADAL" clId="{C1B8147A-687A-4F54-914A-66ABE6E79836}" dt="2025-04-30T20:07:56.685" v="23" actId="20577"/>
          <ac:spMkLst>
            <pc:docMk/>
            <pc:sldMk cId="4232116596" sldId="266"/>
            <ac:spMk id="718" creationId="{BA179AAF-38F6-B2CF-A2D1-C388E0835328}"/>
          </ac:spMkLst>
        </pc:spChg>
        <pc:spChg chg="mod">
          <ac:chgData name="Pierie F, Frank" userId="36331533-03dd-46b6-8d8a-21867d89439c" providerId="ADAL" clId="{C1B8147A-687A-4F54-914A-66ABE6E79836}" dt="2025-05-01T14:27:07.808" v="486" actId="1076"/>
          <ac:spMkLst>
            <pc:docMk/>
            <pc:sldMk cId="4232116596" sldId="266"/>
            <ac:spMk id="719" creationId="{3F3461A2-1538-BBE6-B83F-D41B4E60EA4E}"/>
          </ac:spMkLst>
        </pc:spChg>
        <pc:spChg chg="mod">
          <ac:chgData name="Pierie F, Frank" userId="36331533-03dd-46b6-8d8a-21867d89439c" providerId="ADAL" clId="{C1B8147A-687A-4F54-914A-66ABE6E79836}" dt="2025-05-01T14:28:17.292" v="502" actId="14100"/>
          <ac:spMkLst>
            <pc:docMk/>
            <pc:sldMk cId="4232116596" sldId="266"/>
            <ac:spMk id="764" creationId="{692DB3B0-8B9D-BE7C-D9FC-B684FB63E20E}"/>
          </ac:spMkLst>
        </pc:spChg>
        <pc:spChg chg="mod or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794" creationId="{78F15B3E-C8D5-BC9E-B201-0E4DA0B15EE0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797" creationId="{330DD5F8-93D7-0FBA-EBF0-F6E5976A0EDE}"/>
          </ac:spMkLst>
        </pc:spChg>
        <pc:spChg chg="mod">
          <ac:chgData name="Pierie F, Frank" userId="36331533-03dd-46b6-8d8a-21867d89439c" providerId="ADAL" clId="{C1B8147A-687A-4F54-914A-66ABE6E79836}" dt="2025-04-30T20:11:46.512" v="57" actId="164"/>
          <ac:spMkLst>
            <pc:docMk/>
            <pc:sldMk cId="4232116596" sldId="266"/>
            <ac:spMk id="896" creationId="{B05EA2F6-38DF-3D9E-E5E6-E01E3A82DBC3}"/>
          </ac:spMkLst>
        </pc:spChg>
        <pc:spChg chg="mod">
          <ac:chgData name="Pierie F, Frank" userId="36331533-03dd-46b6-8d8a-21867d89439c" providerId="ADAL" clId="{C1B8147A-687A-4F54-914A-66ABE6E79836}" dt="2025-04-30T20:16:20.206" v="136" actId="208"/>
          <ac:spMkLst>
            <pc:docMk/>
            <pc:sldMk cId="4232116596" sldId="266"/>
            <ac:spMk id="924" creationId="{67268AEB-9124-5D1D-CD6F-EFBBD45701A6}"/>
          </ac:spMkLst>
        </pc:spChg>
        <pc:spChg chg="mod">
          <ac:chgData name="Pierie F, Frank" userId="36331533-03dd-46b6-8d8a-21867d89439c" providerId="ADAL" clId="{C1B8147A-687A-4F54-914A-66ABE6E79836}" dt="2025-04-30T20:16:27.734" v="138" actId="208"/>
          <ac:spMkLst>
            <pc:docMk/>
            <pc:sldMk cId="4232116596" sldId="266"/>
            <ac:spMk id="925" creationId="{CB8EDE5A-1BB5-5029-372A-330E6F760BD8}"/>
          </ac:spMkLst>
        </pc:spChg>
        <pc:spChg chg="mod">
          <ac:chgData name="Pierie F, Frank" userId="36331533-03dd-46b6-8d8a-21867d89439c" providerId="ADAL" clId="{C1B8147A-687A-4F54-914A-66ABE6E79836}" dt="2025-04-30T20:16:30.818" v="139" actId="208"/>
          <ac:spMkLst>
            <pc:docMk/>
            <pc:sldMk cId="4232116596" sldId="266"/>
            <ac:spMk id="926" creationId="{A0C4EDC8-0ACB-CA88-B42C-BD62F5F4A75A}"/>
          </ac:spMkLst>
        </pc:spChg>
        <pc:spChg chg="mod">
          <ac:chgData name="Pierie F, Frank" userId="36331533-03dd-46b6-8d8a-21867d89439c" providerId="ADAL" clId="{C1B8147A-687A-4F54-914A-66ABE6E79836}" dt="2025-04-30T20:16:33.365" v="140" actId="208"/>
          <ac:spMkLst>
            <pc:docMk/>
            <pc:sldMk cId="4232116596" sldId="266"/>
            <ac:spMk id="927" creationId="{D6642A7D-7819-599E-23DB-0989678D8860}"/>
          </ac:spMkLst>
        </pc:spChg>
        <pc:spChg chg="mod">
          <ac:chgData name="Pierie F, Frank" userId="36331533-03dd-46b6-8d8a-21867d89439c" providerId="ADAL" clId="{C1B8147A-687A-4F54-914A-66ABE6E79836}" dt="2025-04-30T20:16:35.994" v="141" actId="208"/>
          <ac:spMkLst>
            <pc:docMk/>
            <pc:sldMk cId="4232116596" sldId="266"/>
            <ac:spMk id="928" creationId="{6F13553D-2455-5A93-D591-0590F79B2359}"/>
          </ac:spMkLst>
        </pc:spChg>
        <pc:spChg chg="mod">
          <ac:chgData name="Pierie F, Frank" userId="36331533-03dd-46b6-8d8a-21867d89439c" providerId="ADAL" clId="{C1B8147A-687A-4F54-914A-66ABE6E79836}" dt="2025-04-30T20:16:39.242" v="142" actId="208"/>
          <ac:spMkLst>
            <pc:docMk/>
            <pc:sldMk cId="4232116596" sldId="266"/>
            <ac:spMk id="929" creationId="{F51A8142-CE77-2DC5-E26C-472EF6D86C8A}"/>
          </ac:spMkLst>
        </pc:spChg>
        <pc:spChg chg="mod">
          <ac:chgData name="Pierie F, Frank" userId="36331533-03dd-46b6-8d8a-21867d89439c" providerId="ADAL" clId="{C1B8147A-687A-4F54-914A-66ABE6E79836}" dt="2025-04-30T20:16:42.304" v="143" actId="208"/>
          <ac:spMkLst>
            <pc:docMk/>
            <pc:sldMk cId="4232116596" sldId="266"/>
            <ac:spMk id="930" creationId="{B8AB43F5-CE5B-15DC-7A61-5C29A16D5902}"/>
          </ac:spMkLst>
        </pc:spChg>
        <pc:spChg chg="mod">
          <ac:chgData name="Pierie F, Frank" userId="36331533-03dd-46b6-8d8a-21867d89439c" providerId="ADAL" clId="{C1B8147A-687A-4F54-914A-66ABE6E79836}" dt="2025-04-30T20:16:45.113" v="144" actId="208"/>
          <ac:spMkLst>
            <pc:docMk/>
            <pc:sldMk cId="4232116596" sldId="266"/>
            <ac:spMk id="931" creationId="{26D8598F-4663-238F-84B9-8674B45F2BB3}"/>
          </ac:spMkLst>
        </pc:spChg>
        <pc:spChg chg="mod">
          <ac:chgData name="Pierie F, Frank" userId="36331533-03dd-46b6-8d8a-21867d89439c" providerId="ADAL" clId="{C1B8147A-687A-4F54-914A-66ABE6E79836}" dt="2025-04-30T20:14:59.496" v="117" actId="208"/>
          <ac:spMkLst>
            <pc:docMk/>
            <pc:sldMk cId="4232116596" sldId="266"/>
            <ac:spMk id="936" creationId="{CA46678D-D674-6DB9-4967-FBAC51813BF0}"/>
          </ac:spMkLst>
        </pc:spChg>
        <pc:spChg chg="mod">
          <ac:chgData name="Pierie F, Frank" userId="36331533-03dd-46b6-8d8a-21867d89439c" providerId="ADAL" clId="{C1B8147A-687A-4F54-914A-66ABE6E79836}" dt="2025-04-30T20:18:40.105" v="158" actId="207"/>
          <ac:spMkLst>
            <pc:docMk/>
            <pc:sldMk cId="4232116596" sldId="266"/>
            <ac:spMk id="940" creationId="{D4846087-A776-52BB-4B8B-221EFD42656F}"/>
          </ac:spMkLst>
        </pc:spChg>
        <pc:spChg chg="mod">
          <ac:chgData name="Pierie F, Frank" userId="36331533-03dd-46b6-8d8a-21867d89439c" providerId="ADAL" clId="{C1B8147A-687A-4F54-914A-66ABE6E79836}" dt="2025-04-30T20:19:35.100" v="168" actId="208"/>
          <ac:spMkLst>
            <pc:docMk/>
            <pc:sldMk cId="4232116596" sldId="266"/>
            <ac:spMk id="945" creationId="{1F18D2DC-9DB4-7A57-D583-9EF67A0CAE1F}"/>
          </ac:spMkLst>
        </pc:spChg>
        <pc:spChg chg="mod">
          <ac:chgData name="Pierie F, Frank" userId="36331533-03dd-46b6-8d8a-21867d89439c" providerId="ADAL" clId="{C1B8147A-687A-4F54-914A-66ABE6E79836}" dt="2025-04-30T20:19:44.478" v="169" actId="2085"/>
          <ac:spMkLst>
            <pc:docMk/>
            <pc:sldMk cId="4232116596" sldId="266"/>
            <ac:spMk id="946" creationId="{A021D413-12E6-E382-0240-6A388F095035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0" creationId="{C5A05DA1-AA74-CE82-0FD2-04304327D53A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2" creationId="{51C03544-0150-FCA9-B5D2-55A77CF7D97E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4" creationId="{08889F29-8C41-C583-55F9-95C313F60CC9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5" creationId="{77C0AA0E-D83C-904A-0ADD-7F1E87673B22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6" creationId="{FC292B53-1015-848E-5F39-67002C287311}"/>
          </ac:spMkLst>
        </pc:spChg>
        <pc:spChg chg="mod">
          <ac:chgData name="Pierie F, Frank" userId="36331533-03dd-46b6-8d8a-21867d89439c" providerId="ADAL" clId="{C1B8147A-687A-4F54-914A-66ABE6E79836}" dt="2025-04-30T20:11:48.689" v="58"/>
          <ac:spMkLst>
            <pc:docMk/>
            <pc:sldMk cId="4232116596" sldId="266"/>
            <ac:spMk id="958" creationId="{D881EA2A-05B7-9C09-4E81-72546FC1427D}"/>
          </ac:spMkLst>
        </pc:spChg>
        <pc:spChg chg="mod">
          <ac:chgData name="Pierie F, Frank" userId="36331533-03dd-46b6-8d8a-21867d89439c" providerId="ADAL" clId="{C1B8147A-687A-4F54-914A-66ABE6E79836}" dt="2025-04-30T20:18:54.451" v="160" actId="2085"/>
          <ac:spMkLst>
            <pc:docMk/>
            <pc:sldMk cId="4232116596" sldId="266"/>
            <ac:spMk id="1003" creationId="{BCAFF578-3B6B-1603-B9AA-2529E4493C5C}"/>
          </ac:spMkLst>
        </pc:spChg>
        <pc:spChg chg="mod">
          <ac:chgData name="Pierie F, Frank" userId="36331533-03dd-46b6-8d8a-21867d89439c" providerId="ADAL" clId="{C1B8147A-687A-4F54-914A-66ABE6E79836}" dt="2025-04-30T20:18:46.596" v="159" actId="208"/>
          <ac:spMkLst>
            <pc:docMk/>
            <pc:sldMk cId="4232116596" sldId="266"/>
            <ac:spMk id="1004" creationId="{0B3B6241-E35C-7BA5-2693-DFAD4F4CB3B8}"/>
          </ac:spMkLst>
        </pc:spChg>
        <pc:spChg chg="mod">
          <ac:chgData name="Pierie F, Frank" userId="36331533-03dd-46b6-8d8a-21867d89439c" providerId="ADAL" clId="{C1B8147A-687A-4F54-914A-66ABE6E79836}" dt="2025-04-30T20:18:29.402" v="154" actId="208"/>
          <ac:spMkLst>
            <pc:docMk/>
            <pc:sldMk cId="4232116596" sldId="266"/>
            <ac:spMk id="1025" creationId="{4A71DEE9-57D1-8553-F4F3-AE06265841A0}"/>
          </ac:spMkLst>
        </pc:spChg>
        <pc:spChg chg="mod">
          <ac:chgData name="Pierie F, Frank" userId="36331533-03dd-46b6-8d8a-21867d89439c" providerId="ADAL" clId="{C1B8147A-687A-4F54-914A-66ABE6E79836}" dt="2025-04-30T20:18:31.711" v="155" actId="208"/>
          <ac:spMkLst>
            <pc:docMk/>
            <pc:sldMk cId="4232116596" sldId="266"/>
            <ac:spMk id="1027" creationId="{A3926F71-3B8E-C5CC-7DB7-DE372C366D54}"/>
          </ac:spMkLst>
        </pc:spChg>
        <pc:spChg chg="mod">
          <ac:chgData name="Pierie F, Frank" userId="36331533-03dd-46b6-8d8a-21867d89439c" providerId="ADAL" clId="{C1B8147A-687A-4F54-914A-66ABE6E79836}" dt="2025-04-30T20:18:34.747" v="156" actId="208"/>
          <ac:spMkLst>
            <pc:docMk/>
            <pc:sldMk cId="4232116596" sldId="266"/>
            <ac:spMk id="1029" creationId="{ECC02E3B-6AD4-91D1-83AF-E1183C5AB1D6}"/>
          </ac:spMkLst>
        </pc:spChg>
        <pc:spChg chg="mod">
          <ac:chgData name="Pierie F, Frank" userId="36331533-03dd-46b6-8d8a-21867d89439c" providerId="ADAL" clId="{C1B8147A-687A-4F54-914A-66ABE6E79836}" dt="2025-04-30T20:18:09.099" v="147" actId="208"/>
          <ac:spMkLst>
            <pc:docMk/>
            <pc:sldMk cId="4232116596" sldId="266"/>
            <ac:spMk id="1031" creationId="{30557712-214C-AFF4-1E7A-C729B149F5D5}"/>
          </ac:spMkLst>
        </pc:spChg>
        <pc:spChg chg="mod">
          <ac:chgData name="Pierie F, Frank" userId="36331533-03dd-46b6-8d8a-21867d89439c" providerId="ADAL" clId="{C1B8147A-687A-4F54-914A-66ABE6E79836}" dt="2025-04-30T20:19:49.779" v="170" actId="208"/>
          <ac:spMkLst>
            <pc:docMk/>
            <pc:sldMk cId="4232116596" sldId="266"/>
            <ac:spMk id="1040" creationId="{09C721F8-732F-CA99-A917-C174CFB810EE}"/>
          </ac:spMkLst>
        </pc:spChg>
        <pc:spChg chg="mod">
          <ac:chgData name="Pierie F, Frank" userId="36331533-03dd-46b6-8d8a-21867d89439c" providerId="ADAL" clId="{C1B8147A-687A-4F54-914A-66ABE6E79836}" dt="2025-04-30T20:18:26.971" v="153" actId="208"/>
          <ac:spMkLst>
            <pc:docMk/>
            <pc:sldMk cId="4232116596" sldId="266"/>
            <ac:spMk id="1041" creationId="{A1142BDA-E7FF-7ACD-EDF4-2A0A89C25630}"/>
          </ac:spMkLst>
        </pc:spChg>
        <pc:spChg chg="mod">
          <ac:chgData name="Pierie F, Frank" userId="36331533-03dd-46b6-8d8a-21867d89439c" providerId="ADAL" clId="{C1B8147A-687A-4F54-914A-66ABE6E79836}" dt="2025-04-30T20:19:55.863" v="172" actId="207"/>
          <ac:spMkLst>
            <pc:docMk/>
            <pc:sldMk cId="4232116596" sldId="266"/>
            <ac:spMk id="1049" creationId="{12FAB49F-EEDA-96E9-2D33-FEB099A24872}"/>
          </ac:spMkLst>
        </pc:spChg>
        <pc:spChg chg="mod topLvl">
          <ac:chgData name="Pierie F, Frank" userId="36331533-03dd-46b6-8d8a-21867d89439c" providerId="ADAL" clId="{C1B8147A-687A-4F54-914A-66ABE6E79836}" dt="2025-05-01T14:26:19.258" v="472" actId="1038"/>
          <ac:spMkLst>
            <pc:docMk/>
            <pc:sldMk cId="4232116596" sldId="266"/>
            <ac:spMk id="1060" creationId="{4D857B2B-2B0F-0333-BFDA-EDD7F9DE281D}"/>
          </ac:spMkLst>
        </pc:spChg>
        <pc:grpChg chg="add mod">
          <ac:chgData name="Pierie F, Frank" userId="36331533-03dd-46b6-8d8a-21867d89439c" providerId="ADAL" clId="{C1B8147A-687A-4F54-914A-66ABE6E79836}" dt="2025-05-01T14:28:58.017" v="507" actId="1076"/>
          <ac:grpSpMkLst>
            <pc:docMk/>
            <pc:sldMk cId="4232116596" sldId="266"/>
            <ac:grpSpMk id="35" creationId="{126DB1B9-CF1B-B115-3BDD-AB8405462928}"/>
          </ac:grpSpMkLst>
        </pc:grpChg>
        <pc:grpChg chg="mod">
          <ac:chgData name="Pierie F, Frank" userId="36331533-03dd-46b6-8d8a-21867d89439c" providerId="ADAL" clId="{C1B8147A-687A-4F54-914A-66ABE6E79836}" dt="2025-05-01T14:27:32.631" v="491" actId="1035"/>
          <ac:grpSpMkLst>
            <pc:docMk/>
            <pc:sldMk cId="4232116596" sldId="266"/>
            <ac:grpSpMk id="39" creationId="{ECE20D93-B426-57E8-E24C-627797FD04B9}"/>
          </ac:grpSpMkLst>
        </pc:grpChg>
        <pc:grpChg chg="mod">
          <ac:chgData name="Pierie F, Frank" userId="36331533-03dd-46b6-8d8a-21867d89439c" providerId="ADAL" clId="{C1B8147A-687A-4F54-914A-66ABE6E79836}" dt="2025-04-30T20:12:18.309" v="74" actId="1036"/>
          <ac:grpSpMkLst>
            <pc:docMk/>
            <pc:sldMk cId="4232116596" sldId="266"/>
            <ac:grpSpMk id="949" creationId="{9B610E1F-EB0F-0F43-7122-8AF7AE513177}"/>
          </ac:grpSpMkLst>
        </pc:grpChg>
        <pc:picChg chg="add mod">
          <ac:chgData name="Pierie F, Frank" userId="36331533-03dd-46b6-8d8a-21867d89439c" providerId="ADAL" clId="{C1B8147A-687A-4F54-914A-66ABE6E79836}" dt="2025-05-01T14:26:19.258" v="472" actId="1038"/>
          <ac:picMkLst>
            <pc:docMk/>
            <pc:sldMk cId="4232116596" sldId="266"/>
            <ac:picMk id="3" creationId="{4A87A5B6-8630-0A02-2185-48BBA3E77925}"/>
          </ac:picMkLst>
        </pc:picChg>
        <pc:picChg chg="add mod">
          <ac:chgData name="Pierie F, Frank" userId="36331533-03dd-46b6-8d8a-21867d89439c" providerId="ADAL" clId="{C1B8147A-687A-4F54-914A-66ABE6E79836}" dt="2025-04-30T20:09:33.819" v="42" actId="1038"/>
          <ac:picMkLst>
            <pc:docMk/>
            <pc:sldMk cId="4232116596" sldId="266"/>
            <ac:picMk id="11" creationId="{74DB3BC6-6B0C-1F2B-A9C3-3CB75867C8C6}"/>
          </ac:picMkLst>
        </pc:picChg>
        <pc:picChg chg="add mod">
          <ac:chgData name="Pierie F, Frank" userId="36331533-03dd-46b6-8d8a-21867d89439c" providerId="ADAL" clId="{C1B8147A-687A-4F54-914A-66ABE6E79836}" dt="2025-04-30T20:09:33.819" v="42" actId="1038"/>
          <ac:picMkLst>
            <pc:docMk/>
            <pc:sldMk cId="4232116596" sldId="266"/>
            <ac:picMk id="12" creationId="{6A727A7D-B57A-EB03-43CA-52B8C150632A}"/>
          </ac:picMkLst>
        </pc:picChg>
        <pc:picChg chg="mod">
          <ac:chgData name="Pierie F, Frank" userId="36331533-03dd-46b6-8d8a-21867d89439c" providerId="ADAL" clId="{C1B8147A-687A-4F54-914A-66ABE6E79836}" dt="2025-04-30T20:19:16.285" v="163" actId="207"/>
          <ac:picMkLst>
            <pc:docMk/>
            <pc:sldMk cId="4232116596" sldId="266"/>
            <ac:picMk id="14" creationId="{7ADFE4C8-4CBC-A4E6-1FF7-56B2CABC1C93}"/>
          </ac:picMkLst>
        </pc:picChg>
        <pc:picChg chg="add mod">
          <ac:chgData name="Pierie F, Frank" userId="36331533-03dd-46b6-8d8a-21867d89439c" providerId="ADAL" clId="{C1B8147A-687A-4F54-914A-66ABE6E79836}" dt="2025-05-01T14:26:19.258" v="472" actId="1038"/>
          <ac:picMkLst>
            <pc:docMk/>
            <pc:sldMk cId="4232116596" sldId="266"/>
            <ac:picMk id="15" creationId="{C345EBE7-B762-C93D-2AE0-B08BD249D6A3}"/>
          </ac:picMkLst>
        </pc:picChg>
        <pc:picChg chg="add mod">
          <ac:chgData name="Pierie F, Frank" userId="36331533-03dd-46b6-8d8a-21867d89439c" providerId="ADAL" clId="{C1B8147A-687A-4F54-914A-66ABE6E79836}" dt="2025-04-30T20:09:33.819" v="42" actId="1038"/>
          <ac:picMkLst>
            <pc:docMk/>
            <pc:sldMk cId="4232116596" sldId="266"/>
            <ac:picMk id="23" creationId="{8E095EAB-9C96-A0D6-FCD3-4F1C194FB95E}"/>
          </ac:picMkLst>
        </pc:picChg>
        <pc:picChg chg="add mod">
          <ac:chgData name="Pierie F, Frank" userId="36331533-03dd-46b6-8d8a-21867d89439c" providerId="ADAL" clId="{C1B8147A-687A-4F54-914A-66ABE6E79836}" dt="2025-05-01T14:28:23.786" v="504" actId="1038"/>
          <ac:picMkLst>
            <pc:docMk/>
            <pc:sldMk cId="4232116596" sldId="266"/>
            <ac:picMk id="466" creationId="{1DE4C288-0BCB-688C-3841-44FBE35EC1DA}"/>
          </ac:picMkLst>
        </pc:picChg>
        <pc:picChg chg="mod">
          <ac:chgData name="Pierie F, Frank" userId="36331533-03dd-46b6-8d8a-21867d89439c" providerId="ADAL" clId="{C1B8147A-687A-4F54-914A-66ABE6E79836}" dt="2025-04-30T20:18:23.902" v="152" actId="207"/>
          <ac:picMkLst>
            <pc:docMk/>
            <pc:sldMk cId="4232116596" sldId="266"/>
            <ac:picMk id="467" creationId="{F9AC83D4-4908-7294-31F0-83F68D60B6C2}"/>
          </ac:picMkLst>
        </pc:picChg>
        <pc:picChg chg="mod">
          <ac:chgData name="Pierie F, Frank" userId="36331533-03dd-46b6-8d8a-21867d89439c" providerId="ADAL" clId="{C1B8147A-687A-4F54-914A-66ABE6E79836}" dt="2025-05-01T14:26:33.478" v="480" actId="1037"/>
          <ac:picMkLst>
            <pc:docMk/>
            <pc:sldMk cId="4232116596" sldId="266"/>
            <ac:picMk id="522" creationId="{8860129C-D3BE-D639-98EC-21490E6482AB}"/>
          </ac:picMkLst>
        </pc:picChg>
        <pc:picChg chg="mod">
          <ac:chgData name="Pierie F, Frank" userId="36331533-03dd-46b6-8d8a-21867d89439c" providerId="ADAL" clId="{C1B8147A-687A-4F54-914A-66ABE6E79836}" dt="2025-04-30T20:15:32.169" v="125" actId="207"/>
          <ac:picMkLst>
            <pc:docMk/>
            <pc:sldMk cId="4232116596" sldId="266"/>
            <ac:picMk id="550" creationId="{96BA282B-92A7-2EF7-A688-A833CB07F437}"/>
          </ac:picMkLst>
        </pc:picChg>
        <pc:picChg chg="mod">
          <ac:chgData name="Pierie F, Frank" userId="36331533-03dd-46b6-8d8a-21867d89439c" providerId="ADAL" clId="{C1B8147A-687A-4F54-914A-66ABE6E79836}" dt="2025-04-30T20:15:35.242" v="126" actId="207"/>
          <ac:picMkLst>
            <pc:docMk/>
            <pc:sldMk cId="4232116596" sldId="266"/>
            <ac:picMk id="551" creationId="{E40943BB-776B-A089-709D-99F113CD2C7A}"/>
          </ac:picMkLst>
        </pc:picChg>
        <pc:picChg chg="mod">
          <ac:chgData name="Pierie F, Frank" userId="36331533-03dd-46b6-8d8a-21867d89439c" providerId="ADAL" clId="{C1B8147A-687A-4F54-914A-66ABE6E79836}" dt="2025-04-30T20:15:58.127" v="131" actId="207"/>
          <ac:picMkLst>
            <pc:docMk/>
            <pc:sldMk cId="4232116596" sldId="266"/>
            <ac:picMk id="555" creationId="{464F51F7-6216-6D54-5F29-D81D37BFDD06}"/>
          </ac:picMkLst>
        </pc:picChg>
        <pc:picChg chg="mod">
          <ac:chgData name="Pierie F, Frank" userId="36331533-03dd-46b6-8d8a-21867d89439c" providerId="ADAL" clId="{C1B8147A-687A-4F54-914A-66ABE6E79836}" dt="2025-04-30T20:16:05.093" v="133" actId="207"/>
          <ac:picMkLst>
            <pc:docMk/>
            <pc:sldMk cId="4232116596" sldId="266"/>
            <ac:picMk id="556" creationId="{A0253F75-0793-78FD-A709-26FBF75450D2}"/>
          </ac:picMkLst>
        </pc:picChg>
        <pc:picChg chg="mod">
          <ac:chgData name="Pierie F, Frank" userId="36331533-03dd-46b6-8d8a-21867d89439c" providerId="ADAL" clId="{C1B8147A-687A-4F54-914A-66ABE6E79836}" dt="2025-04-30T20:16:01.866" v="132" actId="207"/>
          <ac:picMkLst>
            <pc:docMk/>
            <pc:sldMk cId="4232116596" sldId="266"/>
            <ac:picMk id="557" creationId="{3D956A66-9428-A978-E2AC-8B5324C5A82C}"/>
          </ac:picMkLst>
        </pc:picChg>
        <pc:picChg chg="mod">
          <ac:chgData name="Pierie F, Frank" userId="36331533-03dd-46b6-8d8a-21867d89439c" providerId="ADAL" clId="{C1B8147A-687A-4F54-914A-66ABE6E79836}" dt="2025-04-30T20:15:48.767" v="130" actId="207"/>
          <ac:picMkLst>
            <pc:docMk/>
            <pc:sldMk cId="4232116596" sldId="266"/>
            <ac:picMk id="558" creationId="{D498730E-39EC-82B0-240A-F37287EAE340}"/>
          </ac:picMkLst>
        </pc:picChg>
        <pc:picChg chg="mod">
          <ac:chgData name="Pierie F, Frank" userId="36331533-03dd-46b6-8d8a-21867d89439c" providerId="ADAL" clId="{C1B8147A-687A-4F54-914A-66ABE6E79836}" dt="2025-04-30T20:15:43.143" v="129" actId="207"/>
          <ac:picMkLst>
            <pc:docMk/>
            <pc:sldMk cId="4232116596" sldId="266"/>
            <ac:picMk id="559" creationId="{EEC89A1E-1892-FA3D-9050-2A61601140C6}"/>
          </ac:picMkLst>
        </pc:picChg>
        <pc:picChg chg="add mod">
          <ac:chgData name="Pierie F, Frank" userId="36331533-03dd-46b6-8d8a-21867d89439c" providerId="ADAL" clId="{C1B8147A-687A-4F54-914A-66ABE6E79836}" dt="2025-04-30T20:09:33.819" v="42" actId="1038"/>
          <ac:picMkLst>
            <pc:docMk/>
            <pc:sldMk cId="4232116596" sldId="266"/>
            <ac:picMk id="901" creationId="{84FE7455-1205-3677-99A9-4A65771B0E40}"/>
          </ac:picMkLst>
        </pc:picChg>
        <pc:picChg chg="mod">
          <ac:chgData name="Pierie F, Frank" userId="36331533-03dd-46b6-8d8a-21867d89439c" providerId="ADAL" clId="{C1B8147A-687A-4F54-914A-66ABE6E79836}" dt="2025-04-30T20:19:19.902" v="164" actId="207"/>
          <ac:picMkLst>
            <pc:docMk/>
            <pc:sldMk cId="4232116596" sldId="266"/>
            <ac:picMk id="906" creationId="{BAD0F81F-C467-C6FD-46EF-B57108BCD5D9}"/>
          </ac:picMkLst>
        </pc:picChg>
        <pc:picChg chg="add mod">
          <ac:chgData name="Pierie F, Frank" userId="36331533-03dd-46b6-8d8a-21867d89439c" providerId="ADAL" clId="{C1B8147A-687A-4F54-914A-66ABE6E79836}" dt="2025-04-30T20:10:01.631" v="50" actId="1035"/>
          <ac:picMkLst>
            <pc:docMk/>
            <pc:sldMk cId="4232116596" sldId="266"/>
            <ac:picMk id="941" creationId="{35949887-34E3-9A8B-1967-8D2B4D444867}"/>
          </ac:picMkLst>
        </pc:picChg>
        <pc:picChg chg="add mod">
          <ac:chgData name="Pierie F, Frank" userId="36331533-03dd-46b6-8d8a-21867d89439c" providerId="ADAL" clId="{C1B8147A-687A-4F54-914A-66ABE6E79836}" dt="2025-04-30T20:10:01.631" v="50" actId="1035"/>
          <ac:picMkLst>
            <pc:docMk/>
            <pc:sldMk cId="4232116596" sldId="266"/>
            <ac:picMk id="942" creationId="{98CD404A-4B2A-492F-DCD4-8304A2D14C3E}"/>
          </ac:picMkLst>
        </pc:picChg>
        <pc:picChg chg="add mod">
          <ac:chgData name="Pierie F, Frank" userId="36331533-03dd-46b6-8d8a-21867d89439c" providerId="ADAL" clId="{C1B8147A-687A-4F54-914A-66ABE6E79836}" dt="2025-04-30T20:10:01.631" v="50" actId="1035"/>
          <ac:picMkLst>
            <pc:docMk/>
            <pc:sldMk cId="4232116596" sldId="266"/>
            <ac:picMk id="943" creationId="{4CC8A16F-29E7-D77E-A053-735147F79A60}"/>
          </ac:picMkLst>
        </pc:picChg>
        <pc:picChg chg="add mod">
          <ac:chgData name="Pierie F, Frank" userId="36331533-03dd-46b6-8d8a-21867d89439c" providerId="ADAL" clId="{C1B8147A-687A-4F54-914A-66ABE6E79836}" dt="2025-04-30T20:10:01.631" v="50" actId="1035"/>
          <ac:picMkLst>
            <pc:docMk/>
            <pc:sldMk cId="4232116596" sldId="266"/>
            <ac:picMk id="944" creationId="{D36CE4F8-30F9-D629-E65A-E2706D2AC49E}"/>
          </ac:picMkLst>
        </pc:picChg>
        <pc:picChg chg="mod">
          <ac:chgData name="Pierie F, Frank" userId="36331533-03dd-46b6-8d8a-21867d89439c" providerId="ADAL" clId="{C1B8147A-687A-4F54-914A-66ABE6E79836}" dt="2025-04-30T20:15:09.665" v="118" actId="207"/>
          <ac:picMkLst>
            <pc:docMk/>
            <pc:sldMk cId="4232116596" sldId="266"/>
            <ac:picMk id="995" creationId="{9C905C12-EF17-6B91-0B44-68FEF4807AB2}"/>
          </ac:picMkLst>
        </pc:picChg>
        <pc:picChg chg="mod">
          <ac:chgData name="Pierie F, Frank" userId="36331533-03dd-46b6-8d8a-21867d89439c" providerId="ADAL" clId="{C1B8147A-687A-4F54-914A-66ABE6E79836}" dt="2025-04-30T20:15:13.946" v="119" actId="207"/>
          <ac:picMkLst>
            <pc:docMk/>
            <pc:sldMk cId="4232116596" sldId="266"/>
            <ac:picMk id="1000" creationId="{DEAA86B6-B418-A37B-BEF6-F7EC1186AF01}"/>
          </ac:picMkLst>
        </pc:picChg>
        <pc:picChg chg="mod">
          <ac:chgData name="Pierie F, Frank" userId="36331533-03dd-46b6-8d8a-21867d89439c" providerId="ADAL" clId="{C1B8147A-687A-4F54-914A-66ABE6E79836}" dt="2025-04-30T20:15:16.635" v="120" actId="207"/>
          <ac:picMkLst>
            <pc:docMk/>
            <pc:sldMk cId="4232116596" sldId="266"/>
            <ac:picMk id="1006" creationId="{23509E1B-0BA9-1DD9-13B1-227A01AA438A}"/>
          </ac:picMkLst>
        </pc:picChg>
        <pc:picChg chg="mod">
          <ac:chgData name="Pierie F, Frank" userId="36331533-03dd-46b6-8d8a-21867d89439c" providerId="ADAL" clId="{C1B8147A-687A-4F54-914A-66ABE6E79836}" dt="2025-04-30T20:15:19.559" v="121" actId="207"/>
          <ac:picMkLst>
            <pc:docMk/>
            <pc:sldMk cId="4232116596" sldId="266"/>
            <ac:picMk id="1007" creationId="{67544C88-5789-FABD-4B87-07A90E901901}"/>
          </ac:picMkLst>
        </pc:picChg>
        <pc:picChg chg="mod">
          <ac:chgData name="Pierie F, Frank" userId="36331533-03dd-46b6-8d8a-21867d89439c" providerId="ADAL" clId="{C1B8147A-687A-4F54-914A-66ABE6E79836}" dt="2025-04-30T20:15:29.977" v="124" actId="207"/>
          <ac:picMkLst>
            <pc:docMk/>
            <pc:sldMk cId="4232116596" sldId="266"/>
            <ac:picMk id="1011" creationId="{43A7C5B2-DC69-9936-73E6-0D5A6732F7E7}"/>
          </ac:picMkLst>
        </pc:picChg>
        <pc:picChg chg="mod">
          <ac:chgData name="Pierie F, Frank" userId="36331533-03dd-46b6-8d8a-21867d89439c" providerId="ADAL" clId="{C1B8147A-687A-4F54-914A-66ABE6E79836}" dt="2025-04-30T20:15:38.129" v="127" actId="207"/>
          <ac:picMkLst>
            <pc:docMk/>
            <pc:sldMk cId="4232116596" sldId="266"/>
            <ac:picMk id="1015" creationId="{3E432ADD-A4C2-9C3B-3721-3DAC74E9D923}"/>
          </ac:picMkLst>
        </pc:picChg>
        <pc:picChg chg="mod">
          <ac:chgData name="Pierie F, Frank" userId="36331533-03dd-46b6-8d8a-21867d89439c" providerId="ADAL" clId="{C1B8147A-687A-4F54-914A-66ABE6E79836}" dt="2025-04-30T20:15:27.305" v="123" actId="207"/>
          <ac:picMkLst>
            <pc:docMk/>
            <pc:sldMk cId="4232116596" sldId="266"/>
            <ac:picMk id="1017" creationId="{0B0417DD-F114-8480-9435-6DEBFED05593}"/>
          </ac:picMkLst>
        </pc:picChg>
        <pc:picChg chg="mod">
          <ac:chgData name="Pierie F, Frank" userId="36331533-03dd-46b6-8d8a-21867d89439c" providerId="ADAL" clId="{C1B8147A-687A-4F54-914A-66ABE6E79836}" dt="2025-04-30T20:15:41.184" v="128" actId="207"/>
          <ac:picMkLst>
            <pc:docMk/>
            <pc:sldMk cId="4232116596" sldId="266"/>
            <ac:picMk id="1020" creationId="{CD8F6494-F096-C86B-7E7C-C101E2D8DD4C}"/>
          </ac:picMkLst>
        </pc:picChg>
        <pc:picChg chg="mod">
          <ac:chgData name="Pierie F, Frank" userId="36331533-03dd-46b6-8d8a-21867d89439c" providerId="ADAL" clId="{C1B8147A-687A-4F54-914A-66ABE6E79836}" dt="2025-04-30T20:16:10.976" v="134" actId="207"/>
          <ac:picMkLst>
            <pc:docMk/>
            <pc:sldMk cId="4232116596" sldId="266"/>
            <ac:picMk id="1022" creationId="{12ED1AC9-DB3D-DD28-1C6C-EE70653C1064}"/>
          </ac:picMkLst>
        </pc:picChg>
        <pc:picChg chg="mod">
          <ac:chgData name="Pierie F, Frank" userId="36331533-03dd-46b6-8d8a-21867d89439c" providerId="ADAL" clId="{C1B8147A-687A-4F54-914A-66ABE6E79836}" dt="2025-04-30T20:19:53.131" v="171" actId="207"/>
          <ac:picMkLst>
            <pc:docMk/>
            <pc:sldMk cId="4232116596" sldId="266"/>
            <ac:picMk id="1044" creationId="{9DCBEBB4-C317-FA4A-CC6E-7E7158326D72}"/>
          </ac:picMkLst>
        </pc:picChg>
        <pc:picChg chg="mod topLvl">
          <ac:chgData name="Pierie F, Frank" userId="36331533-03dd-46b6-8d8a-21867d89439c" providerId="ADAL" clId="{C1B8147A-687A-4F54-914A-66ABE6E79836}" dt="2025-05-01T14:26:19.258" v="472" actId="1038"/>
          <ac:picMkLst>
            <pc:docMk/>
            <pc:sldMk cId="4232116596" sldId="266"/>
            <ac:picMk id="1059" creationId="{0EA426D9-9463-4876-421F-30D0CDB5B5D8}"/>
          </ac:picMkLst>
        </pc:picChg>
        <pc:picChg chg="mod">
          <ac:chgData name="Pierie F, Frank" userId="36331533-03dd-46b6-8d8a-21867d89439c" providerId="ADAL" clId="{C1B8147A-687A-4F54-914A-66ABE6E79836}" dt="2025-04-30T20:15:23.954" v="122" actId="207"/>
          <ac:picMkLst>
            <pc:docMk/>
            <pc:sldMk cId="4232116596" sldId="266"/>
            <ac:picMk id="1064" creationId="{52F3A372-9F67-6ACF-F27E-034B0BCA9AD0}"/>
          </ac:picMkLst>
        </pc:picChg>
        <pc:picChg chg="mod">
          <ac:chgData name="Pierie F, Frank" userId="36331533-03dd-46b6-8d8a-21867d89439c" providerId="ADAL" clId="{C1B8147A-687A-4F54-914A-66ABE6E79836}" dt="2025-04-30T20:18:20.950" v="151" actId="207"/>
          <ac:picMkLst>
            <pc:docMk/>
            <pc:sldMk cId="4232116596" sldId="266"/>
            <ac:picMk id="1066" creationId="{33BEE90C-5DA1-3824-9A5F-61F6CDA60692}"/>
          </ac:picMkLst>
        </pc:picChg>
        <pc:picChg chg="mod">
          <ac:chgData name="Pierie F, Frank" userId="36331533-03dd-46b6-8d8a-21867d89439c" providerId="ADAL" clId="{C1B8147A-687A-4F54-914A-66ABE6E79836}" dt="2025-04-30T20:18:18.530" v="150" actId="207"/>
          <ac:picMkLst>
            <pc:docMk/>
            <pc:sldMk cId="4232116596" sldId="266"/>
            <ac:picMk id="1067" creationId="{107365C2-DA52-1C00-075F-86B7AFD647C1}"/>
          </ac:picMkLst>
        </pc:picChg>
        <pc:picChg chg="mod">
          <ac:chgData name="Pierie F, Frank" userId="36331533-03dd-46b6-8d8a-21867d89439c" providerId="ADAL" clId="{C1B8147A-687A-4F54-914A-66ABE6E79836}" dt="2025-04-30T20:18:13.539" v="148" actId="207"/>
          <ac:picMkLst>
            <pc:docMk/>
            <pc:sldMk cId="4232116596" sldId="266"/>
            <ac:picMk id="1069" creationId="{62FD49F3-92D3-EAB3-300A-F820291D5278}"/>
          </ac:picMkLst>
        </pc:picChg>
        <pc:picChg chg="mod">
          <ac:chgData name="Pierie F, Frank" userId="36331533-03dd-46b6-8d8a-21867d89439c" providerId="ADAL" clId="{C1B8147A-687A-4F54-914A-66ABE6E79836}" dt="2025-04-30T20:18:16.520" v="149" actId="207"/>
          <ac:picMkLst>
            <pc:docMk/>
            <pc:sldMk cId="4232116596" sldId="266"/>
            <ac:picMk id="1070" creationId="{47030137-18E5-7A88-AE51-7E8BBC55060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434999" cy="733108"/>
          </a:xfrm>
          <a:prstGeom prst="rect">
            <a:avLst/>
          </a:prstGeom>
        </p:spPr>
        <p:txBody>
          <a:bodyPr vert="horz" lIns="137549" tIns="68774" rIns="137549" bIns="68774" rtlCol="0"/>
          <a:lstStyle>
            <a:lvl1pPr algn="l">
              <a:defRPr sz="19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7" y="4"/>
            <a:ext cx="4434999" cy="733108"/>
          </a:xfrm>
          <a:prstGeom prst="rect">
            <a:avLst/>
          </a:prstGeom>
        </p:spPr>
        <p:txBody>
          <a:bodyPr vert="horz" lIns="137549" tIns="68774" rIns="137549" bIns="68774" rtlCol="0"/>
          <a:lstStyle>
            <a:lvl1pPr algn="r">
              <a:defRPr sz="1900"/>
            </a:lvl1pPr>
          </a:lstStyle>
          <a:p>
            <a:fld id="{CDFA675B-25F2-4BAA-9FA4-D04E8E2185A7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926500"/>
            <a:ext cx="4434999" cy="733108"/>
          </a:xfrm>
          <a:prstGeom prst="rect">
            <a:avLst/>
          </a:prstGeom>
        </p:spPr>
        <p:txBody>
          <a:bodyPr vert="horz" lIns="137549" tIns="68774" rIns="137549" bIns="68774" rtlCol="0" anchor="b"/>
          <a:lstStyle>
            <a:lvl1pPr algn="l">
              <a:defRPr sz="19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7" y="13926500"/>
            <a:ext cx="4434999" cy="733108"/>
          </a:xfrm>
          <a:prstGeom prst="rect">
            <a:avLst/>
          </a:prstGeom>
        </p:spPr>
        <p:txBody>
          <a:bodyPr vert="horz" lIns="137549" tIns="68774" rIns="137549" bIns="68774" rtlCol="0" anchor="b"/>
          <a:lstStyle>
            <a:lvl1pPr algn="r">
              <a:defRPr sz="1900"/>
            </a:lvl1pPr>
          </a:lstStyle>
          <a:p>
            <a:fld id="{6B65B335-BE51-464D-82EE-AAD4B55B95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807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3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25 7754,'-9'-10'880,"2"4"712,3 3-672,2 1-568,0 1-79,1 0-153,1-1-321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6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1168,'5'6'16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7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13659,'-14'7'520,"6"1"-72,2 0-424,4 0-272,1-2-392,1-2-784,2 0-513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7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10 10994,'-10'-2'1097,"6"1"1071,4 0-1848,4 1-944,2-1-864,2-1-2681,-1 0 2552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8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 1664,'-5'-2'2009,"5"2"-1649,-1 0 120,5 0-1728,1-4 968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5T18:27:58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14 5673,'-6'-2'128,"6"-2"-760,2 0-1072,3 0 1192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435055" cy="732374"/>
          </a:xfrm>
          <a:prstGeom prst="rect">
            <a:avLst/>
          </a:prstGeom>
        </p:spPr>
        <p:txBody>
          <a:bodyPr vert="horz" lIns="94424" tIns="47214" rIns="94424" bIns="47214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900" y="2"/>
            <a:ext cx="4435055" cy="732374"/>
          </a:xfrm>
          <a:prstGeom prst="rect">
            <a:avLst/>
          </a:prstGeom>
        </p:spPr>
        <p:txBody>
          <a:bodyPr vert="horz" lIns="94424" tIns="47214" rIns="94424" bIns="47214" rtlCol="0"/>
          <a:lstStyle>
            <a:lvl1pPr algn="r">
              <a:defRPr sz="1200"/>
            </a:lvl1pPr>
          </a:lstStyle>
          <a:p>
            <a:fld id="{4B13A514-B4A7-49EB-9C6B-F918FC7EA5E8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73413" y="1100138"/>
            <a:ext cx="3887787" cy="5499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24" tIns="47214" rIns="94424" bIns="47214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2965" y="6964076"/>
            <a:ext cx="8188684" cy="6597887"/>
          </a:xfrm>
          <a:prstGeom prst="rect">
            <a:avLst/>
          </a:prstGeom>
        </p:spPr>
        <p:txBody>
          <a:bodyPr vert="horz" lIns="94424" tIns="47214" rIns="94424" bIns="472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926521"/>
            <a:ext cx="4435055" cy="732374"/>
          </a:xfrm>
          <a:prstGeom prst="rect">
            <a:avLst/>
          </a:prstGeom>
        </p:spPr>
        <p:txBody>
          <a:bodyPr vert="horz" lIns="94424" tIns="47214" rIns="94424" bIns="47214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900" y="13926521"/>
            <a:ext cx="4435055" cy="732374"/>
          </a:xfrm>
          <a:prstGeom prst="rect">
            <a:avLst/>
          </a:prstGeom>
        </p:spPr>
        <p:txBody>
          <a:bodyPr vert="horz" lIns="94424" tIns="47214" rIns="94424" bIns="47214" rtlCol="0" anchor="b"/>
          <a:lstStyle>
            <a:lvl1pPr algn="r">
              <a:defRPr sz="1200"/>
            </a:lvl1pPr>
          </a:lstStyle>
          <a:p>
            <a:fld id="{9C3EA1E3-D849-4BD8-9A49-2AA258C2AEA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089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Happy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36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41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sv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63" Type="http://schemas.openxmlformats.org/officeDocument/2006/relationships/image" Target="../media/image57.png"/><Relationship Id="rId68" Type="http://schemas.openxmlformats.org/officeDocument/2006/relationships/image" Target="../media/image44.png"/><Relationship Id="rId76" Type="http://schemas.openxmlformats.org/officeDocument/2006/relationships/image" Target="../media/image52.svg"/><Relationship Id="rId7" Type="http://schemas.openxmlformats.org/officeDocument/2006/relationships/image" Target="../media/image6.png"/><Relationship Id="rId71" Type="http://schemas.openxmlformats.org/officeDocument/2006/relationships/image" Target="../media/image47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customXml" Target="../ink/ink1.xml"/><Relationship Id="rId58" Type="http://schemas.openxmlformats.org/officeDocument/2006/relationships/image" Target="../media/image55.png"/><Relationship Id="rId66" Type="http://schemas.openxmlformats.org/officeDocument/2006/relationships/customXml" Target="../ink/ink5.xml"/><Relationship Id="rId74" Type="http://schemas.openxmlformats.org/officeDocument/2006/relationships/image" Target="../media/image50.svg"/><Relationship Id="rId79" Type="http://schemas.openxmlformats.org/officeDocument/2006/relationships/image" Target="../media/image59.png"/><Relationship Id="rId5" Type="http://schemas.openxmlformats.org/officeDocument/2006/relationships/image" Target="../media/image4.svg"/><Relationship Id="rId61" Type="http://schemas.openxmlformats.org/officeDocument/2006/relationships/customXml" Target="../ink/ink2.xml"/><Relationship Id="rId19" Type="http://schemas.openxmlformats.org/officeDocument/2006/relationships/image" Target="../media/image1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64" Type="http://schemas.openxmlformats.org/officeDocument/2006/relationships/customXml" Target="../ink/ink4.xml"/><Relationship Id="rId69" Type="http://schemas.openxmlformats.org/officeDocument/2006/relationships/image" Target="../media/image45.png"/><Relationship Id="rId77" Type="http://schemas.openxmlformats.org/officeDocument/2006/relationships/image" Target="../media/image53.png"/><Relationship Id="rId8" Type="http://schemas.openxmlformats.org/officeDocument/2006/relationships/image" Target="../media/image7.svg"/><Relationship Id="rId72" Type="http://schemas.openxmlformats.org/officeDocument/2006/relationships/image" Target="../media/image48.svg"/><Relationship Id="rId80" Type="http://schemas.openxmlformats.org/officeDocument/2006/relationships/image" Target="../media/image60.svg"/><Relationship Id="rId3" Type="http://schemas.openxmlformats.org/officeDocument/2006/relationships/image" Target="../media/image2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67" Type="http://schemas.openxmlformats.org/officeDocument/2006/relationships/customXml" Target="../ink/ink6.xml"/><Relationship Id="rId20" Type="http://schemas.openxmlformats.org/officeDocument/2006/relationships/image" Target="../media/image19.svg"/><Relationship Id="rId41" Type="http://schemas.openxmlformats.org/officeDocument/2006/relationships/image" Target="../media/image40.png"/><Relationship Id="rId62" Type="http://schemas.openxmlformats.org/officeDocument/2006/relationships/customXml" Target="../ink/ink3.xml"/><Relationship Id="rId70" Type="http://schemas.openxmlformats.org/officeDocument/2006/relationships/image" Target="../media/image46.svg"/><Relationship Id="rId75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60" Type="http://schemas.openxmlformats.org/officeDocument/2006/relationships/image" Target="../media/image56.png"/><Relationship Id="rId65" Type="http://schemas.openxmlformats.org/officeDocument/2006/relationships/image" Target="../media/image58.png"/><Relationship Id="rId73" Type="http://schemas.openxmlformats.org/officeDocument/2006/relationships/image" Target="../media/image49.png"/><Relationship Id="rId78" Type="http://schemas.openxmlformats.org/officeDocument/2006/relationships/image" Target="../media/image54.svg"/><Relationship Id="rId81" Type="http://schemas.openxmlformats.org/officeDocument/2006/relationships/image" Target="../media/image6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024">
            <a:extLst>
              <a:ext uri="{FF2B5EF4-FFF2-40B4-BE49-F238E27FC236}">
                <a16:creationId xmlns:a16="http://schemas.microsoft.com/office/drawing/2014/main" id="{4A71DEE9-57D1-8553-F4F3-AE06265841A0}"/>
              </a:ext>
            </a:extLst>
          </p:cNvPr>
          <p:cNvSpPr/>
          <p:nvPr/>
        </p:nvSpPr>
        <p:spPr>
          <a:xfrm>
            <a:off x="8290876" y="730238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>
            <a:extLst>
              <a:ext uri="{FF2B5EF4-FFF2-40B4-BE49-F238E27FC236}">
                <a16:creationId xmlns:a16="http://schemas.microsoft.com/office/drawing/2014/main" id="{A3926F71-3B8E-C5CC-7DB7-DE372C366D54}"/>
              </a:ext>
            </a:extLst>
          </p:cNvPr>
          <p:cNvSpPr/>
          <p:nvPr/>
        </p:nvSpPr>
        <p:spPr>
          <a:xfrm>
            <a:off x="5770596" y="730238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CC02E3B-6AD4-91D1-83AF-E1183C5AB1D6}"/>
              </a:ext>
            </a:extLst>
          </p:cNvPr>
          <p:cNvSpPr/>
          <p:nvPr/>
        </p:nvSpPr>
        <p:spPr>
          <a:xfrm>
            <a:off x="3258667" y="730238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0557712-214C-AFF4-1E7A-C729B149F5D5}"/>
              </a:ext>
            </a:extLst>
          </p:cNvPr>
          <p:cNvSpPr/>
          <p:nvPr/>
        </p:nvSpPr>
        <p:spPr>
          <a:xfrm>
            <a:off x="738387" y="730238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3F3461A2-1538-BBE6-B83F-D41B4E60EA4E}"/>
              </a:ext>
            </a:extLst>
          </p:cNvPr>
          <p:cNvSpPr/>
          <p:nvPr/>
        </p:nvSpPr>
        <p:spPr>
          <a:xfrm rot="10800000">
            <a:off x="7723164" y="38067649"/>
            <a:ext cx="18738868" cy="900000"/>
          </a:xfrm>
          <a:prstGeom prst="rect">
            <a:avLst/>
          </a:prstGeom>
          <a:gradFill>
            <a:gsLst>
              <a:gs pos="0">
                <a:srgbClr val="9D0505"/>
              </a:gs>
              <a:gs pos="46000">
                <a:srgbClr val="ACD3A7"/>
              </a:gs>
              <a:gs pos="24000">
                <a:srgbClr val="DC6D30"/>
              </a:gs>
              <a:gs pos="100000">
                <a:srgbClr val="58A333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AFE04B4B-6F3B-C003-29DC-380A7344CA09}"/>
              </a:ext>
            </a:extLst>
          </p:cNvPr>
          <p:cNvSpPr/>
          <p:nvPr/>
        </p:nvSpPr>
        <p:spPr>
          <a:xfrm rot="16200000">
            <a:off x="13816278" y="19351484"/>
            <a:ext cx="30600755" cy="900000"/>
          </a:xfrm>
          <a:prstGeom prst="rect">
            <a:avLst/>
          </a:prstGeom>
          <a:gradFill>
            <a:gsLst>
              <a:gs pos="0">
                <a:srgbClr val="B0CA7C"/>
              </a:gs>
              <a:gs pos="59000">
                <a:srgbClr val="49A078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18" name="Picture 282">
            <a:extLst>
              <a:ext uri="{FF2B5EF4-FFF2-40B4-BE49-F238E27FC236}">
                <a16:creationId xmlns:a16="http://schemas.microsoft.com/office/drawing/2014/main" id="{4A10D2FE-5999-4F31-BD10-AFADC3F524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45" y="15672929"/>
            <a:ext cx="9897955" cy="10091282"/>
          </a:xfrm>
          <a:prstGeom prst="rect">
            <a:avLst/>
          </a:prstGeom>
        </p:spPr>
      </p:pic>
      <p:grpSp>
        <p:nvGrpSpPr>
          <p:cNvPr id="959" name="Group 958">
            <a:extLst>
              <a:ext uri="{FF2B5EF4-FFF2-40B4-BE49-F238E27FC236}">
                <a16:creationId xmlns:a16="http://schemas.microsoft.com/office/drawing/2014/main" id="{58D3A59E-20FA-4AC2-8AA7-711868B8B922}"/>
              </a:ext>
            </a:extLst>
          </p:cNvPr>
          <p:cNvGrpSpPr>
            <a:grpSpLocks noChangeAspect="1"/>
          </p:cNvGrpSpPr>
          <p:nvPr/>
        </p:nvGrpSpPr>
        <p:grpSpPr>
          <a:xfrm>
            <a:off x="1187740" y="35806222"/>
            <a:ext cx="3240000" cy="3240000"/>
            <a:chOff x="717205" y="34028602"/>
            <a:chExt cx="4020728" cy="4320000"/>
          </a:xfrm>
        </p:grpSpPr>
        <p:pic>
          <p:nvPicPr>
            <p:cNvPr id="960" name="Picture 959" descr="A picture containing room&#10;&#10;Description automatically generated">
              <a:extLst>
                <a:ext uri="{FF2B5EF4-FFF2-40B4-BE49-F238E27FC236}">
                  <a16:creationId xmlns:a16="http://schemas.microsoft.com/office/drawing/2014/main" id="{1B28016F-2B8A-44E7-8134-259E36A1978C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05" y="34028602"/>
              <a:ext cx="4020728" cy="4320000"/>
            </a:xfrm>
            <a:prstGeom prst="rect">
              <a:avLst/>
            </a:prstGeom>
          </p:spPr>
        </p:pic>
        <p:sp>
          <p:nvSpPr>
            <p:cNvPr id="961" name="TextBox 960">
              <a:extLst>
                <a:ext uri="{FF2B5EF4-FFF2-40B4-BE49-F238E27FC236}">
                  <a16:creationId xmlns:a16="http://schemas.microsoft.com/office/drawing/2014/main" id="{C5972DA8-B584-4D38-A9E0-5570614F5EE4}"/>
                </a:ext>
              </a:extLst>
            </p:cNvPr>
            <p:cNvSpPr txBox="1"/>
            <p:nvPr/>
          </p:nvSpPr>
          <p:spPr>
            <a:xfrm>
              <a:off x="1781817" y="36389483"/>
              <a:ext cx="1973162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>
                  <a:solidFill>
                    <a:srgbClr val="00B050"/>
                  </a:solidFill>
                </a:rPr>
                <a:t>START</a:t>
              </a:r>
            </a:p>
          </p:txBody>
        </p:sp>
        <p:sp>
          <p:nvSpPr>
            <p:cNvPr id="962" name="TextBox 961">
              <a:extLst>
                <a:ext uri="{FF2B5EF4-FFF2-40B4-BE49-F238E27FC236}">
                  <a16:creationId xmlns:a16="http://schemas.microsoft.com/office/drawing/2014/main" id="{BF668638-7136-4D8C-A43D-36F7C107A2F5}"/>
                </a:ext>
              </a:extLst>
            </p:cNvPr>
            <p:cNvSpPr txBox="1"/>
            <p:nvPr/>
          </p:nvSpPr>
          <p:spPr>
            <a:xfrm>
              <a:off x="2339456" y="35045334"/>
              <a:ext cx="1115757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7200" b="1" dirty="0"/>
                <a:t>0</a:t>
              </a:r>
            </a:p>
          </p:txBody>
        </p:sp>
      </p:grpSp>
      <p:sp>
        <p:nvSpPr>
          <p:cNvPr id="453" name="Rectangle 452">
            <a:extLst>
              <a:ext uri="{FF2B5EF4-FFF2-40B4-BE49-F238E27FC236}">
                <a16:creationId xmlns:a16="http://schemas.microsoft.com/office/drawing/2014/main" id="{D6837398-E723-D442-6383-0A9AFECAA867}"/>
              </a:ext>
            </a:extLst>
          </p:cNvPr>
          <p:cNvSpPr/>
          <p:nvPr/>
        </p:nvSpPr>
        <p:spPr>
          <a:xfrm rot="16200000">
            <a:off x="-14997776" y="19354708"/>
            <a:ext cx="32406551" cy="900000"/>
          </a:xfrm>
          <a:prstGeom prst="rect">
            <a:avLst/>
          </a:prstGeom>
          <a:gradFill>
            <a:gsLst>
              <a:gs pos="0">
                <a:srgbClr val="B8D7A2"/>
              </a:gs>
              <a:gs pos="100000">
                <a:srgbClr val="F4A26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FEA15D59-ED6D-94A4-5EB3-CA8588133BD1}"/>
              </a:ext>
            </a:extLst>
          </p:cNvPr>
          <p:cNvSpPr/>
          <p:nvPr/>
        </p:nvSpPr>
        <p:spPr>
          <a:xfrm rot="5400000">
            <a:off x="755827" y="135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F5F46A00-D3AD-88CB-8A0A-780879A99ED5}"/>
              </a:ext>
            </a:extLst>
          </p:cNvPr>
          <p:cNvSpPr/>
          <p:nvPr/>
        </p:nvSpPr>
        <p:spPr>
          <a:xfrm rot="5400000">
            <a:off x="755827" y="144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6DDADF9-4047-CE0C-3B0A-F99F2B194529}"/>
              </a:ext>
            </a:extLst>
          </p:cNvPr>
          <p:cNvSpPr/>
          <p:nvPr/>
        </p:nvSpPr>
        <p:spPr>
          <a:xfrm rot="5400000">
            <a:off x="755827" y="153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E653D15D-F0B7-BA17-DBAB-7A2CB94475D5}"/>
              </a:ext>
            </a:extLst>
          </p:cNvPr>
          <p:cNvSpPr/>
          <p:nvPr/>
        </p:nvSpPr>
        <p:spPr>
          <a:xfrm rot="5400000">
            <a:off x="755827" y="162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514E6EFD-8158-276C-EB00-C5F8E713BCAF}"/>
              </a:ext>
            </a:extLst>
          </p:cNvPr>
          <p:cNvSpPr/>
          <p:nvPr/>
        </p:nvSpPr>
        <p:spPr>
          <a:xfrm rot="5400000">
            <a:off x="755827" y="171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CEE15CFA-4DE3-4E19-D690-3BD1E7637E01}"/>
              </a:ext>
            </a:extLst>
          </p:cNvPr>
          <p:cNvSpPr/>
          <p:nvPr/>
        </p:nvSpPr>
        <p:spPr>
          <a:xfrm rot="5400000">
            <a:off x="755827" y="180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8665F361-DFBC-D113-FE19-612CA2165578}"/>
              </a:ext>
            </a:extLst>
          </p:cNvPr>
          <p:cNvSpPr/>
          <p:nvPr/>
        </p:nvSpPr>
        <p:spPr>
          <a:xfrm rot="5400000">
            <a:off x="755827" y="189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97F8CC16-5F65-9AE3-5126-0C373AB7B3D0}"/>
              </a:ext>
            </a:extLst>
          </p:cNvPr>
          <p:cNvSpPr/>
          <p:nvPr/>
        </p:nvSpPr>
        <p:spPr>
          <a:xfrm rot="5400000">
            <a:off x="755827" y="198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74B60BE6-0BDE-077A-8512-BDFC62CDE6F6}"/>
              </a:ext>
            </a:extLst>
          </p:cNvPr>
          <p:cNvSpPr/>
          <p:nvPr/>
        </p:nvSpPr>
        <p:spPr>
          <a:xfrm rot="5400000">
            <a:off x="755828" y="207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B5683920-94BC-BC73-3798-16B7C8C74720}"/>
              </a:ext>
            </a:extLst>
          </p:cNvPr>
          <p:cNvSpPr/>
          <p:nvPr/>
        </p:nvSpPr>
        <p:spPr>
          <a:xfrm rot="5400000">
            <a:off x="755828" y="216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39729F97-CA11-B680-50C3-B687D562B785}"/>
              </a:ext>
            </a:extLst>
          </p:cNvPr>
          <p:cNvSpPr/>
          <p:nvPr/>
        </p:nvSpPr>
        <p:spPr>
          <a:xfrm rot="5400000">
            <a:off x="755828" y="225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35B5E114-83C8-CE27-B4F8-62446FAEF0FC}"/>
              </a:ext>
            </a:extLst>
          </p:cNvPr>
          <p:cNvSpPr/>
          <p:nvPr/>
        </p:nvSpPr>
        <p:spPr>
          <a:xfrm rot="5400000">
            <a:off x="755828" y="234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1CC34521-CC67-2189-C1EB-343D22F90AC7}"/>
              </a:ext>
            </a:extLst>
          </p:cNvPr>
          <p:cNvSpPr/>
          <p:nvPr/>
        </p:nvSpPr>
        <p:spPr>
          <a:xfrm rot="5400000">
            <a:off x="755828" y="243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BF75DA74-F730-4451-84D1-13423A6CD4E5}"/>
              </a:ext>
            </a:extLst>
          </p:cNvPr>
          <p:cNvSpPr/>
          <p:nvPr/>
        </p:nvSpPr>
        <p:spPr>
          <a:xfrm rot="5400000">
            <a:off x="755828" y="252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4CF37CC5-F61D-4099-C305-FE1A6F810659}"/>
              </a:ext>
            </a:extLst>
          </p:cNvPr>
          <p:cNvSpPr/>
          <p:nvPr/>
        </p:nvSpPr>
        <p:spPr>
          <a:xfrm rot="5400000">
            <a:off x="755828" y="261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698553F1-DB91-5877-AB9A-332DCE19F1CD}"/>
              </a:ext>
            </a:extLst>
          </p:cNvPr>
          <p:cNvSpPr/>
          <p:nvPr/>
        </p:nvSpPr>
        <p:spPr>
          <a:xfrm rot="5400000">
            <a:off x="755828" y="270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016E66B8-D065-C292-5B56-23187424602C}"/>
              </a:ext>
            </a:extLst>
          </p:cNvPr>
          <p:cNvSpPr/>
          <p:nvPr/>
        </p:nvSpPr>
        <p:spPr>
          <a:xfrm rot="5400000">
            <a:off x="755501" y="279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BC1CF305-CD88-24B4-5A99-6CC4D9104834}"/>
              </a:ext>
            </a:extLst>
          </p:cNvPr>
          <p:cNvSpPr/>
          <p:nvPr/>
        </p:nvSpPr>
        <p:spPr>
          <a:xfrm rot="5400000">
            <a:off x="755501" y="288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F2372A9B-FBCB-A80A-01EA-C44D73C03CEC}"/>
              </a:ext>
            </a:extLst>
          </p:cNvPr>
          <p:cNvSpPr/>
          <p:nvPr/>
        </p:nvSpPr>
        <p:spPr>
          <a:xfrm rot="5400000">
            <a:off x="755501" y="297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A22E557B-4746-62F3-5DED-BFE84CB63D6A}"/>
              </a:ext>
            </a:extLst>
          </p:cNvPr>
          <p:cNvSpPr/>
          <p:nvPr/>
        </p:nvSpPr>
        <p:spPr>
          <a:xfrm rot="5400000">
            <a:off x="755501" y="306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36AEB160-7741-7EB0-80E0-43406C0D2721}"/>
              </a:ext>
            </a:extLst>
          </p:cNvPr>
          <p:cNvSpPr/>
          <p:nvPr/>
        </p:nvSpPr>
        <p:spPr>
          <a:xfrm rot="5400000">
            <a:off x="755501" y="315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0F01247D-F6CA-3129-E9F4-6D699A94D9D3}"/>
              </a:ext>
            </a:extLst>
          </p:cNvPr>
          <p:cNvSpPr/>
          <p:nvPr/>
        </p:nvSpPr>
        <p:spPr>
          <a:xfrm rot="5400000">
            <a:off x="755501" y="324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E527E4D5-4992-7D3A-C9E7-AB216EAD7AA0}"/>
              </a:ext>
            </a:extLst>
          </p:cNvPr>
          <p:cNvSpPr/>
          <p:nvPr/>
        </p:nvSpPr>
        <p:spPr>
          <a:xfrm rot="5400000">
            <a:off x="755501" y="333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5F1435-26FB-DE53-49AC-C46F7D7A00A5}"/>
              </a:ext>
            </a:extLst>
          </p:cNvPr>
          <p:cNvSpPr/>
          <p:nvPr/>
        </p:nvSpPr>
        <p:spPr>
          <a:xfrm rot="5400000">
            <a:off x="755501" y="342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5E98BC48-ACF7-6479-91B8-68B15B3CEA20}"/>
              </a:ext>
            </a:extLst>
          </p:cNvPr>
          <p:cNvSpPr/>
          <p:nvPr/>
        </p:nvSpPr>
        <p:spPr>
          <a:xfrm rot="5400000">
            <a:off x="755501" y="35101270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4B50B712-6FA0-7F97-E218-49C8FFB5A50A}"/>
              </a:ext>
            </a:extLst>
          </p:cNvPr>
          <p:cNvSpPr/>
          <p:nvPr/>
        </p:nvSpPr>
        <p:spPr>
          <a:xfrm rot="5400000">
            <a:off x="755497" y="45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948D3713-68D2-DC9F-BA80-2E4CB33ED725}"/>
              </a:ext>
            </a:extLst>
          </p:cNvPr>
          <p:cNvSpPr/>
          <p:nvPr/>
        </p:nvSpPr>
        <p:spPr>
          <a:xfrm rot="5400000">
            <a:off x="755497" y="54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CB1EA263-32C4-2C97-B18E-288A74632D3D}"/>
              </a:ext>
            </a:extLst>
          </p:cNvPr>
          <p:cNvSpPr/>
          <p:nvPr/>
        </p:nvSpPr>
        <p:spPr>
          <a:xfrm rot="5400000">
            <a:off x="755497" y="63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B4D3148C-A424-A912-9CA4-6B340485DD05}"/>
              </a:ext>
            </a:extLst>
          </p:cNvPr>
          <p:cNvSpPr/>
          <p:nvPr/>
        </p:nvSpPr>
        <p:spPr>
          <a:xfrm rot="5400000">
            <a:off x="755497" y="72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12ACA8D1-F0FF-9CD8-FC45-7DF94343C96C}"/>
              </a:ext>
            </a:extLst>
          </p:cNvPr>
          <p:cNvSpPr/>
          <p:nvPr/>
        </p:nvSpPr>
        <p:spPr>
          <a:xfrm rot="5400000">
            <a:off x="755497" y="81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DAB6B41D-1153-2A99-22EE-D8A3A4CB71CE}"/>
              </a:ext>
            </a:extLst>
          </p:cNvPr>
          <p:cNvSpPr/>
          <p:nvPr/>
        </p:nvSpPr>
        <p:spPr>
          <a:xfrm rot="5400000">
            <a:off x="755497" y="90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DAB45217-5099-9E2C-BAE7-9FC4A23B7E50}"/>
              </a:ext>
            </a:extLst>
          </p:cNvPr>
          <p:cNvSpPr/>
          <p:nvPr/>
        </p:nvSpPr>
        <p:spPr>
          <a:xfrm rot="5400000">
            <a:off x="755497" y="99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5564F02-D080-8F87-BBFE-8171CD41ADA9}"/>
              </a:ext>
            </a:extLst>
          </p:cNvPr>
          <p:cNvSpPr/>
          <p:nvPr/>
        </p:nvSpPr>
        <p:spPr>
          <a:xfrm rot="5400000">
            <a:off x="755498" y="108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70578175-E9D5-8F5C-719E-F1A6BA9F35A8}"/>
              </a:ext>
            </a:extLst>
          </p:cNvPr>
          <p:cNvSpPr/>
          <p:nvPr/>
        </p:nvSpPr>
        <p:spPr>
          <a:xfrm rot="5400000">
            <a:off x="755498" y="117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6156AFA1-6633-3925-C4A7-604F43BA822A}"/>
              </a:ext>
            </a:extLst>
          </p:cNvPr>
          <p:cNvSpPr/>
          <p:nvPr/>
        </p:nvSpPr>
        <p:spPr>
          <a:xfrm rot="5400000">
            <a:off x="755499" y="12601270"/>
            <a:ext cx="899672" cy="89999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B7B4BBE-6795-8A03-7E13-28DEFAFB7DF6}"/>
              </a:ext>
            </a:extLst>
          </p:cNvPr>
          <p:cNvSpPr/>
          <p:nvPr/>
        </p:nvSpPr>
        <p:spPr>
          <a:xfrm>
            <a:off x="4839765" y="36025021"/>
            <a:ext cx="23406714" cy="900000"/>
          </a:xfrm>
          <a:prstGeom prst="rect">
            <a:avLst/>
          </a:prstGeom>
          <a:gradFill>
            <a:gsLst>
              <a:gs pos="0">
                <a:srgbClr val="DC6D30"/>
              </a:gs>
              <a:gs pos="100000">
                <a:srgbClr val="F4A26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6810FBB-4862-6878-7D0C-6E0EEA2AF6D5}"/>
              </a:ext>
            </a:extLst>
          </p:cNvPr>
          <p:cNvSpPr/>
          <p:nvPr/>
        </p:nvSpPr>
        <p:spPr>
          <a:xfrm>
            <a:off x="264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8B2572-FA08-DB64-8D6D-CD386CA4C1E3}"/>
              </a:ext>
            </a:extLst>
          </p:cNvPr>
          <p:cNvSpPr/>
          <p:nvPr/>
        </p:nvSpPr>
        <p:spPr>
          <a:xfrm>
            <a:off x="255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-24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C7D1D60-ECC4-DBEE-1C0D-F05DE30F9B30}"/>
              </a:ext>
            </a:extLst>
          </p:cNvPr>
          <p:cNvSpPr/>
          <p:nvPr/>
        </p:nvSpPr>
        <p:spPr>
          <a:xfrm>
            <a:off x="246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B1C949A-A83A-FFDD-7583-B8B9F54CFE53}"/>
              </a:ext>
            </a:extLst>
          </p:cNvPr>
          <p:cNvSpPr/>
          <p:nvPr/>
        </p:nvSpPr>
        <p:spPr>
          <a:xfrm>
            <a:off x="237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DEA3DF4-99D7-98B2-03DC-C834174D9FCD}"/>
              </a:ext>
            </a:extLst>
          </p:cNvPr>
          <p:cNvSpPr/>
          <p:nvPr/>
        </p:nvSpPr>
        <p:spPr>
          <a:xfrm>
            <a:off x="228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BB12B7B-D8EA-5A8D-CEBD-6F40B13CCDF9}"/>
              </a:ext>
            </a:extLst>
          </p:cNvPr>
          <p:cNvSpPr/>
          <p:nvPr/>
        </p:nvSpPr>
        <p:spPr>
          <a:xfrm>
            <a:off x="219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5648F31-50D0-CB4D-9FBC-5C4A9F17A6CF}"/>
              </a:ext>
            </a:extLst>
          </p:cNvPr>
          <p:cNvSpPr/>
          <p:nvPr/>
        </p:nvSpPr>
        <p:spPr>
          <a:xfrm>
            <a:off x="210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19B5DF1-38E0-7376-B724-7B918EE2B6EE}"/>
              </a:ext>
            </a:extLst>
          </p:cNvPr>
          <p:cNvSpPr/>
          <p:nvPr/>
        </p:nvSpPr>
        <p:spPr>
          <a:xfrm>
            <a:off x="201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-18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1A6196B-F452-8E3E-7600-1A5BE3430A8C}"/>
              </a:ext>
            </a:extLst>
          </p:cNvPr>
          <p:cNvSpPr/>
          <p:nvPr/>
        </p:nvSpPr>
        <p:spPr>
          <a:xfrm>
            <a:off x="192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3D38799-6CA5-B296-8A69-0DDA62C172D6}"/>
              </a:ext>
            </a:extLst>
          </p:cNvPr>
          <p:cNvSpPr/>
          <p:nvPr/>
        </p:nvSpPr>
        <p:spPr>
          <a:xfrm>
            <a:off x="183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7D3985-63AC-370A-674B-80DDA473BD76}"/>
              </a:ext>
            </a:extLst>
          </p:cNvPr>
          <p:cNvSpPr/>
          <p:nvPr/>
        </p:nvSpPr>
        <p:spPr>
          <a:xfrm>
            <a:off x="174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BA2EDB5-8F0F-EFC6-C351-3FD6DA62FE67}"/>
              </a:ext>
            </a:extLst>
          </p:cNvPr>
          <p:cNvSpPr/>
          <p:nvPr/>
        </p:nvSpPr>
        <p:spPr>
          <a:xfrm>
            <a:off x="165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-14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010064F-9277-A0C1-6788-B510C12B0B27}"/>
              </a:ext>
            </a:extLst>
          </p:cNvPr>
          <p:cNvSpPr/>
          <p:nvPr/>
        </p:nvSpPr>
        <p:spPr>
          <a:xfrm>
            <a:off x="156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-13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B7B7DC-9D76-2D86-0B3C-D58CB2F97571}"/>
              </a:ext>
            </a:extLst>
          </p:cNvPr>
          <p:cNvSpPr/>
          <p:nvPr/>
        </p:nvSpPr>
        <p:spPr>
          <a:xfrm>
            <a:off x="147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DC20AD8-D541-F6DB-8E0F-258C3E506451}"/>
              </a:ext>
            </a:extLst>
          </p:cNvPr>
          <p:cNvSpPr/>
          <p:nvPr/>
        </p:nvSpPr>
        <p:spPr>
          <a:xfrm>
            <a:off x="138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-11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4B7A852-9992-E962-90D8-2EBCF73DF620}"/>
              </a:ext>
            </a:extLst>
          </p:cNvPr>
          <p:cNvSpPr/>
          <p:nvPr/>
        </p:nvSpPr>
        <p:spPr>
          <a:xfrm>
            <a:off x="12940454" y="3602518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-10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1CB7135-F0BC-3674-5426-9864918ABB01}"/>
              </a:ext>
            </a:extLst>
          </p:cNvPr>
          <p:cNvSpPr/>
          <p:nvPr/>
        </p:nvSpPr>
        <p:spPr>
          <a:xfrm>
            <a:off x="120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-9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D7A6710-2D95-96B3-F538-46412CD0468E}"/>
              </a:ext>
            </a:extLst>
          </p:cNvPr>
          <p:cNvSpPr/>
          <p:nvPr/>
        </p:nvSpPr>
        <p:spPr>
          <a:xfrm>
            <a:off x="111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-8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A87B465-81C0-9661-C95F-8E1DF25A6CFB}"/>
              </a:ext>
            </a:extLst>
          </p:cNvPr>
          <p:cNvSpPr/>
          <p:nvPr/>
        </p:nvSpPr>
        <p:spPr>
          <a:xfrm>
            <a:off x="102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-7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11D153E-8482-38A2-1032-53B28342247A}"/>
              </a:ext>
            </a:extLst>
          </p:cNvPr>
          <p:cNvSpPr/>
          <p:nvPr/>
        </p:nvSpPr>
        <p:spPr>
          <a:xfrm>
            <a:off x="93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-6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9103B91-F78C-0479-A830-EEFC724FA0C4}"/>
              </a:ext>
            </a:extLst>
          </p:cNvPr>
          <p:cNvSpPr/>
          <p:nvPr/>
        </p:nvSpPr>
        <p:spPr>
          <a:xfrm>
            <a:off x="84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1EAED-AC82-32D1-3DE4-F67BFC3872D2}"/>
              </a:ext>
            </a:extLst>
          </p:cNvPr>
          <p:cNvSpPr/>
          <p:nvPr/>
        </p:nvSpPr>
        <p:spPr>
          <a:xfrm>
            <a:off x="75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</a:t>
            </a: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1EDA88E9-3FE5-1AEE-776E-2C4B5A1D2AB0}"/>
              </a:ext>
            </a:extLst>
          </p:cNvPr>
          <p:cNvSpPr/>
          <p:nvPr/>
        </p:nvSpPr>
        <p:spPr>
          <a:xfrm>
            <a:off x="66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</a:t>
            </a: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C1F62DCC-803E-85AA-A54C-C82BC6A6AF66}"/>
              </a:ext>
            </a:extLst>
          </p:cNvPr>
          <p:cNvSpPr/>
          <p:nvPr/>
        </p:nvSpPr>
        <p:spPr>
          <a:xfrm>
            <a:off x="57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24BB6F49-EAE1-03F3-D345-2AAFE499FE11}"/>
              </a:ext>
            </a:extLst>
          </p:cNvPr>
          <p:cNvSpPr/>
          <p:nvPr/>
        </p:nvSpPr>
        <p:spPr>
          <a:xfrm>
            <a:off x="4840454" y="36024857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D11AB692-AACB-C881-8232-1EC8F2427A9F}"/>
              </a:ext>
            </a:extLst>
          </p:cNvPr>
          <p:cNvSpPr/>
          <p:nvPr/>
        </p:nvSpPr>
        <p:spPr>
          <a:xfrm>
            <a:off x="27340454" y="3602518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-26</a:t>
            </a:r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B0154DC4-CABB-1B44-9103-E73B5D47BBF9}"/>
              </a:ext>
            </a:extLst>
          </p:cNvPr>
          <p:cNvSpPr/>
          <p:nvPr/>
        </p:nvSpPr>
        <p:spPr>
          <a:xfrm>
            <a:off x="1542904" y="3610157"/>
            <a:ext cx="28009862" cy="900000"/>
          </a:xfrm>
          <a:prstGeom prst="rect">
            <a:avLst/>
          </a:prstGeom>
          <a:gradFill>
            <a:gsLst>
              <a:gs pos="0">
                <a:srgbClr val="B0CA7C"/>
              </a:gs>
              <a:gs pos="100000">
                <a:srgbClr val="B8D7A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AA94CCB1-06C2-05A8-0644-7E2032154025}"/>
              </a:ext>
            </a:extLst>
          </p:cNvPr>
          <p:cNvSpPr/>
          <p:nvPr/>
        </p:nvSpPr>
        <p:spPr>
          <a:xfrm>
            <a:off x="214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59</a:t>
            </a:r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A7C7FAD5-F685-295C-80BF-A2FD2D3FD6F9}"/>
              </a:ext>
            </a:extLst>
          </p:cNvPr>
          <p:cNvSpPr/>
          <p:nvPr/>
        </p:nvSpPr>
        <p:spPr>
          <a:xfrm>
            <a:off x="205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58</a:t>
            </a:r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CCDB9DB9-EAAB-4E70-D6F5-4597FBA08D0D}"/>
              </a:ext>
            </a:extLst>
          </p:cNvPr>
          <p:cNvSpPr/>
          <p:nvPr/>
        </p:nvSpPr>
        <p:spPr>
          <a:xfrm>
            <a:off x="196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57</a:t>
            </a:r>
          </a:p>
        </p:txBody>
      </p:sp>
      <p:sp>
        <p:nvSpPr>
          <p:cNvPr id="571" name="Rectangle 570">
            <a:extLst>
              <a:ext uri="{FF2B5EF4-FFF2-40B4-BE49-F238E27FC236}">
                <a16:creationId xmlns:a16="http://schemas.microsoft.com/office/drawing/2014/main" id="{6DF7D51A-4521-9009-D59B-B9245C3194F2}"/>
              </a:ext>
            </a:extLst>
          </p:cNvPr>
          <p:cNvSpPr/>
          <p:nvPr/>
        </p:nvSpPr>
        <p:spPr>
          <a:xfrm>
            <a:off x="187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56</a:t>
            </a:r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1A3B1FB1-B2AE-1BB5-D770-5EE01C7CD17D}"/>
              </a:ext>
            </a:extLst>
          </p:cNvPr>
          <p:cNvSpPr/>
          <p:nvPr/>
        </p:nvSpPr>
        <p:spPr>
          <a:xfrm>
            <a:off x="178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55</a:t>
            </a:r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5D9A33EB-0802-E75B-EB20-618E06FF0AA9}"/>
              </a:ext>
            </a:extLst>
          </p:cNvPr>
          <p:cNvSpPr/>
          <p:nvPr/>
        </p:nvSpPr>
        <p:spPr>
          <a:xfrm>
            <a:off x="169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CD56BB80-5477-553E-6FBE-27BE3EADFBBF}"/>
              </a:ext>
            </a:extLst>
          </p:cNvPr>
          <p:cNvSpPr/>
          <p:nvPr/>
        </p:nvSpPr>
        <p:spPr>
          <a:xfrm>
            <a:off x="160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575" name="Rectangle 574">
            <a:extLst>
              <a:ext uri="{FF2B5EF4-FFF2-40B4-BE49-F238E27FC236}">
                <a16:creationId xmlns:a16="http://schemas.microsoft.com/office/drawing/2014/main" id="{F96B85FA-4FAB-4A78-462F-8ACE08E0B65E}"/>
              </a:ext>
            </a:extLst>
          </p:cNvPr>
          <p:cNvSpPr/>
          <p:nvPr/>
        </p:nvSpPr>
        <p:spPr>
          <a:xfrm>
            <a:off x="151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87CDA791-45EC-C3E2-1514-C214E99684AA}"/>
              </a:ext>
            </a:extLst>
          </p:cNvPr>
          <p:cNvSpPr/>
          <p:nvPr/>
        </p:nvSpPr>
        <p:spPr>
          <a:xfrm>
            <a:off x="142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5D6E4EE4-D5C4-C651-91FA-A764F76FD801}"/>
              </a:ext>
            </a:extLst>
          </p:cNvPr>
          <p:cNvSpPr/>
          <p:nvPr/>
        </p:nvSpPr>
        <p:spPr>
          <a:xfrm>
            <a:off x="133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36BAC511-68FF-BCD3-9B36-D62B98D46944}"/>
              </a:ext>
            </a:extLst>
          </p:cNvPr>
          <p:cNvSpPr/>
          <p:nvPr/>
        </p:nvSpPr>
        <p:spPr>
          <a:xfrm>
            <a:off x="124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9BC4A567-66D8-581E-608D-A158AE307170}"/>
              </a:ext>
            </a:extLst>
          </p:cNvPr>
          <p:cNvSpPr/>
          <p:nvPr/>
        </p:nvSpPr>
        <p:spPr>
          <a:xfrm>
            <a:off x="115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DC31D05C-3B32-23D6-FE58-00CD068F7BF5}"/>
              </a:ext>
            </a:extLst>
          </p:cNvPr>
          <p:cNvSpPr/>
          <p:nvPr/>
        </p:nvSpPr>
        <p:spPr>
          <a:xfrm>
            <a:off x="106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3FD356D7-5D47-B8AF-97D9-771EB20AA904}"/>
              </a:ext>
            </a:extLst>
          </p:cNvPr>
          <p:cNvSpPr/>
          <p:nvPr/>
        </p:nvSpPr>
        <p:spPr>
          <a:xfrm>
            <a:off x="97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7E426F7F-3B88-C920-61A7-7230E8591DA9}"/>
              </a:ext>
            </a:extLst>
          </p:cNvPr>
          <p:cNvSpPr/>
          <p:nvPr/>
        </p:nvSpPr>
        <p:spPr>
          <a:xfrm>
            <a:off x="88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93F20DFF-E5D1-BCAA-1147-79572DA40B35}"/>
              </a:ext>
            </a:extLst>
          </p:cNvPr>
          <p:cNvSpPr/>
          <p:nvPr/>
        </p:nvSpPr>
        <p:spPr>
          <a:xfrm>
            <a:off x="79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1A3F9F1D-5FBD-06F0-7093-5C9B3D0A88C0}"/>
              </a:ext>
            </a:extLst>
          </p:cNvPr>
          <p:cNvSpPr/>
          <p:nvPr/>
        </p:nvSpPr>
        <p:spPr>
          <a:xfrm>
            <a:off x="70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F50CF12D-DDA3-D8BC-E9A1-1D2AFE80CD61}"/>
              </a:ext>
            </a:extLst>
          </p:cNvPr>
          <p:cNvSpPr/>
          <p:nvPr/>
        </p:nvSpPr>
        <p:spPr>
          <a:xfrm>
            <a:off x="61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B6FC4AB6-9AB3-5873-A62F-34617E621490}"/>
              </a:ext>
            </a:extLst>
          </p:cNvPr>
          <p:cNvSpPr/>
          <p:nvPr/>
        </p:nvSpPr>
        <p:spPr>
          <a:xfrm>
            <a:off x="52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587" name="Rectangle 586">
            <a:extLst>
              <a:ext uri="{FF2B5EF4-FFF2-40B4-BE49-F238E27FC236}">
                <a16:creationId xmlns:a16="http://schemas.microsoft.com/office/drawing/2014/main" id="{459E14A7-E02F-38E4-A8BB-4F28D0051353}"/>
              </a:ext>
            </a:extLst>
          </p:cNvPr>
          <p:cNvSpPr/>
          <p:nvPr/>
        </p:nvSpPr>
        <p:spPr>
          <a:xfrm>
            <a:off x="43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588" name="Rectangle 587">
            <a:extLst>
              <a:ext uri="{FF2B5EF4-FFF2-40B4-BE49-F238E27FC236}">
                <a16:creationId xmlns:a16="http://schemas.microsoft.com/office/drawing/2014/main" id="{0FAAE5E3-C3AF-A687-6020-53B7B5F930EB}"/>
              </a:ext>
            </a:extLst>
          </p:cNvPr>
          <p:cNvSpPr/>
          <p:nvPr/>
        </p:nvSpPr>
        <p:spPr>
          <a:xfrm>
            <a:off x="34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0267C85D-D607-36DF-CAAC-DD1399EA769E}"/>
              </a:ext>
            </a:extLst>
          </p:cNvPr>
          <p:cNvSpPr/>
          <p:nvPr/>
        </p:nvSpPr>
        <p:spPr>
          <a:xfrm>
            <a:off x="2555333" y="3603556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591" name="Rectangle 590">
            <a:extLst>
              <a:ext uri="{FF2B5EF4-FFF2-40B4-BE49-F238E27FC236}">
                <a16:creationId xmlns:a16="http://schemas.microsoft.com/office/drawing/2014/main" id="{E881B54D-FBFD-D295-FE88-241455C245B2}"/>
              </a:ext>
            </a:extLst>
          </p:cNvPr>
          <p:cNvSpPr/>
          <p:nvPr/>
        </p:nvSpPr>
        <p:spPr>
          <a:xfrm>
            <a:off x="1660742" y="3601432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07047970-D6DF-5B2C-5BE4-A80FDAD2FC38}"/>
              </a:ext>
            </a:extLst>
          </p:cNvPr>
          <p:cNvSpPr/>
          <p:nvPr/>
        </p:nvSpPr>
        <p:spPr>
          <a:xfrm>
            <a:off x="22355333" y="3603883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595" name="Rectangle 594">
            <a:extLst>
              <a:ext uri="{FF2B5EF4-FFF2-40B4-BE49-F238E27FC236}">
                <a16:creationId xmlns:a16="http://schemas.microsoft.com/office/drawing/2014/main" id="{6E97C5FE-64FD-DDC8-9299-7BA2A54F3483}"/>
              </a:ext>
            </a:extLst>
          </p:cNvPr>
          <p:cNvSpPr/>
          <p:nvPr/>
        </p:nvSpPr>
        <p:spPr>
          <a:xfrm rot="5400000">
            <a:off x="755497" y="360127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981ADC23-7B70-F94C-B612-44DB4A94F87E}"/>
              </a:ext>
            </a:extLst>
          </p:cNvPr>
          <p:cNvSpPr/>
          <p:nvPr/>
        </p:nvSpPr>
        <p:spPr>
          <a:xfrm rot="16200000">
            <a:off x="16988498" y="24762981"/>
            <a:ext cx="21623750" cy="900000"/>
          </a:xfrm>
          <a:prstGeom prst="rect">
            <a:avLst/>
          </a:prstGeom>
          <a:gradFill>
            <a:gsLst>
              <a:gs pos="100000">
                <a:srgbClr val="DC6D30"/>
              </a:gs>
              <a:gs pos="38000">
                <a:srgbClr val="9D050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82408DA5-C101-BDAF-8E28-3852DEEA7D94}"/>
              </a:ext>
            </a:extLst>
          </p:cNvPr>
          <p:cNvSpPr/>
          <p:nvPr/>
        </p:nvSpPr>
        <p:spPr>
          <a:xfrm rot="16200000">
            <a:off x="27340617" y="143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-50</a:t>
            </a: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C060EF8C-4982-397B-FE4E-073F535A6E6D}"/>
              </a:ext>
            </a:extLst>
          </p:cNvPr>
          <p:cNvSpPr/>
          <p:nvPr/>
        </p:nvSpPr>
        <p:spPr>
          <a:xfrm rot="16200000">
            <a:off x="27340617" y="152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-49</a:t>
            </a: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AF505287-C771-1920-A8F6-19D010D3AA40}"/>
              </a:ext>
            </a:extLst>
          </p:cNvPr>
          <p:cNvSpPr/>
          <p:nvPr/>
        </p:nvSpPr>
        <p:spPr>
          <a:xfrm rot="16200000">
            <a:off x="27340617" y="161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-48</a:t>
            </a: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476A1DC-480A-D0FC-720A-F349E9B852DE}"/>
              </a:ext>
            </a:extLst>
          </p:cNvPr>
          <p:cNvSpPr/>
          <p:nvPr/>
        </p:nvSpPr>
        <p:spPr>
          <a:xfrm rot="16200000">
            <a:off x="27340617" y="170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-47</a:t>
            </a: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09971E5E-F2E0-D440-8351-F7BEEB3F1759}"/>
              </a:ext>
            </a:extLst>
          </p:cNvPr>
          <p:cNvSpPr/>
          <p:nvPr/>
        </p:nvSpPr>
        <p:spPr>
          <a:xfrm rot="16200000">
            <a:off x="27340617" y="179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-46</a:t>
            </a: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B7A5E79A-DC66-E3CB-3B11-0FE932873F7F}"/>
              </a:ext>
            </a:extLst>
          </p:cNvPr>
          <p:cNvSpPr/>
          <p:nvPr/>
        </p:nvSpPr>
        <p:spPr>
          <a:xfrm rot="16200000">
            <a:off x="27340617" y="188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-45</a:t>
            </a: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F500DC45-9A38-C8A4-1A61-B7D010B0097D}"/>
              </a:ext>
            </a:extLst>
          </p:cNvPr>
          <p:cNvSpPr/>
          <p:nvPr/>
        </p:nvSpPr>
        <p:spPr>
          <a:xfrm rot="16200000">
            <a:off x="27340617" y="197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-44</a:t>
            </a: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A2B389F9-D88E-41AD-AFF1-FD4DB2EFF840}"/>
              </a:ext>
            </a:extLst>
          </p:cNvPr>
          <p:cNvSpPr/>
          <p:nvPr/>
        </p:nvSpPr>
        <p:spPr>
          <a:xfrm rot="16200000">
            <a:off x="27340617" y="206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-43</a:t>
            </a: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3AC8130D-F67C-665A-58E9-9DFA9DE05DD9}"/>
              </a:ext>
            </a:extLst>
          </p:cNvPr>
          <p:cNvSpPr/>
          <p:nvPr/>
        </p:nvSpPr>
        <p:spPr>
          <a:xfrm rot="16200000">
            <a:off x="27340618" y="215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-42</a:t>
            </a: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26C94831-29E3-7949-CC87-27738324A6C2}"/>
              </a:ext>
            </a:extLst>
          </p:cNvPr>
          <p:cNvSpPr/>
          <p:nvPr/>
        </p:nvSpPr>
        <p:spPr>
          <a:xfrm rot="16200000">
            <a:off x="27340618" y="224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-41</a:t>
            </a: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F94114A7-957F-1B27-9BD7-3A7D55391BFD}"/>
              </a:ext>
            </a:extLst>
          </p:cNvPr>
          <p:cNvSpPr/>
          <p:nvPr/>
        </p:nvSpPr>
        <p:spPr>
          <a:xfrm rot="16200000">
            <a:off x="27340618" y="233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-40</a:t>
            </a:r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766FF53A-3296-E326-C172-A4F54CC61A6E}"/>
              </a:ext>
            </a:extLst>
          </p:cNvPr>
          <p:cNvSpPr/>
          <p:nvPr/>
        </p:nvSpPr>
        <p:spPr>
          <a:xfrm rot="16200000">
            <a:off x="27340618" y="242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-39</a:t>
            </a:r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30A84560-8F93-DEB9-C370-3FE323971211}"/>
              </a:ext>
            </a:extLst>
          </p:cNvPr>
          <p:cNvSpPr/>
          <p:nvPr/>
        </p:nvSpPr>
        <p:spPr>
          <a:xfrm rot="16200000">
            <a:off x="27340618" y="251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-38</a:t>
            </a:r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009ECA68-F77B-052D-A5EA-C8C2EDD0AF48}"/>
              </a:ext>
            </a:extLst>
          </p:cNvPr>
          <p:cNvSpPr/>
          <p:nvPr/>
        </p:nvSpPr>
        <p:spPr>
          <a:xfrm rot="16200000">
            <a:off x="27340618" y="260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-37</a:t>
            </a:r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CF02CC6E-9EB7-1800-DD02-FB48307F9129}"/>
              </a:ext>
            </a:extLst>
          </p:cNvPr>
          <p:cNvSpPr/>
          <p:nvPr/>
        </p:nvSpPr>
        <p:spPr>
          <a:xfrm rot="16200000">
            <a:off x="27340618" y="269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-36</a:t>
            </a: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BF6E03AB-7E16-0DE4-D2B2-F0A6B358E008}"/>
              </a:ext>
            </a:extLst>
          </p:cNvPr>
          <p:cNvSpPr/>
          <p:nvPr/>
        </p:nvSpPr>
        <p:spPr>
          <a:xfrm rot="16200000">
            <a:off x="27340618" y="27884818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-35</a:t>
            </a: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E755F57F-BEC1-9102-475B-5120CA3BAAE6}"/>
              </a:ext>
            </a:extLst>
          </p:cNvPr>
          <p:cNvSpPr/>
          <p:nvPr/>
        </p:nvSpPr>
        <p:spPr>
          <a:xfrm rot="16200000">
            <a:off x="27340454" y="287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-34</a:t>
            </a: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912E29D6-2AC6-BA80-0373-F67A6C3B7DB4}"/>
              </a:ext>
            </a:extLst>
          </p:cNvPr>
          <p:cNvSpPr/>
          <p:nvPr/>
        </p:nvSpPr>
        <p:spPr>
          <a:xfrm rot="16200000">
            <a:off x="27340454" y="296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-33</a:t>
            </a:r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9807BDC6-2E9A-7C3D-2392-6FC1D4307670}"/>
              </a:ext>
            </a:extLst>
          </p:cNvPr>
          <p:cNvSpPr/>
          <p:nvPr/>
        </p:nvSpPr>
        <p:spPr>
          <a:xfrm rot="16200000">
            <a:off x="27340454" y="305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-32</a:t>
            </a:r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98B3AE95-519F-583A-9BF6-5FE5E593C629}"/>
              </a:ext>
            </a:extLst>
          </p:cNvPr>
          <p:cNvSpPr/>
          <p:nvPr/>
        </p:nvSpPr>
        <p:spPr>
          <a:xfrm rot="16200000">
            <a:off x="27340454" y="314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-31</a:t>
            </a:r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2E661A9C-C870-BEA2-4584-0E4AB42FB806}"/>
              </a:ext>
            </a:extLst>
          </p:cNvPr>
          <p:cNvSpPr/>
          <p:nvPr/>
        </p:nvSpPr>
        <p:spPr>
          <a:xfrm rot="16200000">
            <a:off x="27340454" y="323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-30</a:t>
            </a: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85F82DD8-60BC-A0F6-6E6A-3A13A7C4288E}"/>
              </a:ext>
            </a:extLst>
          </p:cNvPr>
          <p:cNvSpPr/>
          <p:nvPr/>
        </p:nvSpPr>
        <p:spPr>
          <a:xfrm rot="16200000">
            <a:off x="27340454" y="332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-29</a:t>
            </a:r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8E4A215D-9E6A-A2C0-5C44-986741CF0D28}"/>
              </a:ext>
            </a:extLst>
          </p:cNvPr>
          <p:cNvSpPr/>
          <p:nvPr/>
        </p:nvSpPr>
        <p:spPr>
          <a:xfrm rot="16200000">
            <a:off x="27340454" y="34164153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-28</a:t>
            </a:r>
          </a:p>
        </p:txBody>
      </p:sp>
      <p:sp>
        <p:nvSpPr>
          <p:cNvPr id="601" name="Rectangle 600">
            <a:extLst>
              <a:ext uri="{FF2B5EF4-FFF2-40B4-BE49-F238E27FC236}">
                <a16:creationId xmlns:a16="http://schemas.microsoft.com/office/drawing/2014/main" id="{74CECD2F-6CB0-4F34-592E-71E260637E1A}"/>
              </a:ext>
            </a:extLst>
          </p:cNvPr>
          <p:cNvSpPr/>
          <p:nvPr/>
        </p:nvSpPr>
        <p:spPr>
          <a:xfrm rot="16200000">
            <a:off x="27310365" y="35094505"/>
            <a:ext cx="960704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-27</a:t>
            </a:r>
          </a:p>
        </p:txBody>
      </p:sp>
      <p:sp>
        <p:nvSpPr>
          <p:cNvPr id="604" name="Rectangle 603">
            <a:extLst>
              <a:ext uri="{FF2B5EF4-FFF2-40B4-BE49-F238E27FC236}">
                <a16:creationId xmlns:a16="http://schemas.microsoft.com/office/drawing/2014/main" id="{16AFE14B-9EC3-7E45-C36A-A3D5592199AD}"/>
              </a:ext>
            </a:extLst>
          </p:cNvPr>
          <p:cNvSpPr/>
          <p:nvPr/>
        </p:nvSpPr>
        <p:spPr>
          <a:xfrm>
            <a:off x="268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605" name="Rectangle 604">
            <a:extLst>
              <a:ext uri="{FF2B5EF4-FFF2-40B4-BE49-F238E27FC236}">
                <a16:creationId xmlns:a16="http://schemas.microsoft.com/office/drawing/2014/main" id="{30930686-99B6-B13C-C887-4DF645C3F62D}"/>
              </a:ext>
            </a:extLst>
          </p:cNvPr>
          <p:cNvSpPr/>
          <p:nvPr/>
        </p:nvSpPr>
        <p:spPr>
          <a:xfrm>
            <a:off x="259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606" name="Rectangle 605">
            <a:extLst>
              <a:ext uri="{FF2B5EF4-FFF2-40B4-BE49-F238E27FC236}">
                <a16:creationId xmlns:a16="http://schemas.microsoft.com/office/drawing/2014/main" id="{FD6C974A-57FB-33EF-5BF1-2FA803D5BAEB}"/>
              </a:ext>
            </a:extLst>
          </p:cNvPr>
          <p:cNvSpPr/>
          <p:nvPr/>
        </p:nvSpPr>
        <p:spPr>
          <a:xfrm>
            <a:off x="250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63</a:t>
            </a:r>
          </a:p>
        </p:txBody>
      </p:sp>
      <p:sp>
        <p:nvSpPr>
          <p:cNvPr id="607" name="Rectangle 606">
            <a:extLst>
              <a:ext uri="{FF2B5EF4-FFF2-40B4-BE49-F238E27FC236}">
                <a16:creationId xmlns:a16="http://schemas.microsoft.com/office/drawing/2014/main" id="{61213C37-1DA4-1390-0D5A-4B075EF8E4CB}"/>
              </a:ext>
            </a:extLst>
          </p:cNvPr>
          <p:cNvSpPr/>
          <p:nvPr/>
        </p:nvSpPr>
        <p:spPr>
          <a:xfrm>
            <a:off x="241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62</a:t>
            </a:r>
          </a:p>
        </p:txBody>
      </p:sp>
      <p:sp>
        <p:nvSpPr>
          <p:cNvPr id="608" name="Rectangle 607">
            <a:extLst>
              <a:ext uri="{FF2B5EF4-FFF2-40B4-BE49-F238E27FC236}">
                <a16:creationId xmlns:a16="http://schemas.microsoft.com/office/drawing/2014/main" id="{B2A15CA8-FA8B-0A6C-4AF9-E51F19232CFA}"/>
              </a:ext>
            </a:extLst>
          </p:cNvPr>
          <p:cNvSpPr/>
          <p:nvPr/>
        </p:nvSpPr>
        <p:spPr>
          <a:xfrm>
            <a:off x="232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61</a:t>
            </a:r>
          </a:p>
        </p:txBody>
      </p:sp>
      <p:sp>
        <p:nvSpPr>
          <p:cNvPr id="609" name="Rectangle 608">
            <a:extLst>
              <a:ext uri="{FF2B5EF4-FFF2-40B4-BE49-F238E27FC236}">
                <a16:creationId xmlns:a16="http://schemas.microsoft.com/office/drawing/2014/main" id="{FEB2AF21-1234-5277-21CC-9B16EFB0B3BC}"/>
              </a:ext>
            </a:extLst>
          </p:cNvPr>
          <p:cNvSpPr/>
          <p:nvPr/>
        </p:nvSpPr>
        <p:spPr>
          <a:xfrm>
            <a:off x="27755004" y="3603324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66</a:t>
            </a:r>
          </a:p>
        </p:txBody>
      </p:sp>
      <p:sp>
        <p:nvSpPr>
          <p:cNvPr id="610" name="Rectangle 609">
            <a:extLst>
              <a:ext uri="{FF2B5EF4-FFF2-40B4-BE49-F238E27FC236}">
                <a16:creationId xmlns:a16="http://schemas.microsoft.com/office/drawing/2014/main" id="{702C7F62-48F6-59DC-D92C-1C926DE0B02D}"/>
              </a:ext>
            </a:extLst>
          </p:cNvPr>
          <p:cNvSpPr/>
          <p:nvPr/>
        </p:nvSpPr>
        <p:spPr>
          <a:xfrm>
            <a:off x="28652766" y="3603556"/>
            <a:ext cx="900000" cy="8996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611" name="Rectangle 610">
            <a:extLst>
              <a:ext uri="{FF2B5EF4-FFF2-40B4-BE49-F238E27FC236}">
                <a16:creationId xmlns:a16="http://schemas.microsoft.com/office/drawing/2014/main" id="{ECD379C0-5FEE-67CE-420E-C255AE7FE763}"/>
              </a:ext>
            </a:extLst>
          </p:cNvPr>
          <p:cNvSpPr/>
          <p:nvPr/>
        </p:nvSpPr>
        <p:spPr>
          <a:xfrm rot="16200000">
            <a:off x="28656550" y="225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88</a:t>
            </a:r>
          </a:p>
        </p:txBody>
      </p:sp>
      <p:sp>
        <p:nvSpPr>
          <p:cNvPr id="612" name="Rectangle 611">
            <a:extLst>
              <a:ext uri="{FF2B5EF4-FFF2-40B4-BE49-F238E27FC236}">
                <a16:creationId xmlns:a16="http://schemas.microsoft.com/office/drawing/2014/main" id="{54367B20-802E-C3A1-555D-391B9C5B4DA4}"/>
              </a:ext>
            </a:extLst>
          </p:cNvPr>
          <p:cNvSpPr/>
          <p:nvPr/>
        </p:nvSpPr>
        <p:spPr>
          <a:xfrm rot="16200000">
            <a:off x="28656550" y="216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87</a:t>
            </a:r>
          </a:p>
        </p:txBody>
      </p:sp>
      <p:sp>
        <p:nvSpPr>
          <p:cNvPr id="613" name="Rectangle 612">
            <a:extLst>
              <a:ext uri="{FF2B5EF4-FFF2-40B4-BE49-F238E27FC236}">
                <a16:creationId xmlns:a16="http://schemas.microsoft.com/office/drawing/2014/main" id="{ACB8FDF1-0105-773D-32C2-39BEFAAA4019}"/>
              </a:ext>
            </a:extLst>
          </p:cNvPr>
          <p:cNvSpPr/>
          <p:nvPr/>
        </p:nvSpPr>
        <p:spPr>
          <a:xfrm rot="16200000">
            <a:off x="28656550" y="207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86</a:t>
            </a:r>
          </a:p>
        </p:txBody>
      </p:sp>
      <p:sp>
        <p:nvSpPr>
          <p:cNvPr id="614" name="Rectangle 613">
            <a:extLst>
              <a:ext uri="{FF2B5EF4-FFF2-40B4-BE49-F238E27FC236}">
                <a16:creationId xmlns:a16="http://schemas.microsoft.com/office/drawing/2014/main" id="{FB45FA0C-AD75-69AA-31BC-72F814DF877A}"/>
              </a:ext>
            </a:extLst>
          </p:cNvPr>
          <p:cNvSpPr/>
          <p:nvPr/>
        </p:nvSpPr>
        <p:spPr>
          <a:xfrm rot="16200000">
            <a:off x="28656550" y="198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85</a:t>
            </a:r>
          </a:p>
        </p:txBody>
      </p:sp>
      <p:sp>
        <p:nvSpPr>
          <p:cNvPr id="615" name="Rectangle 614">
            <a:extLst>
              <a:ext uri="{FF2B5EF4-FFF2-40B4-BE49-F238E27FC236}">
                <a16:creationId xmlns:a16="http://schemas.microsoft.com/office/drawing/2014/main" id="{E5A14251-85EF-A2CA-BD74-1FD3D24D2C82}"/>
              </a:ext>
            </a:extLst>
          </p:cNvPr>
          <p:cNvSpPr/>
          <p:nvPr/>
        </p:nvSpPr>
        <p:spPr>
          <a:xfrm rot="16200000">
            <a:off x="28656550" y="189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84</a:t>
            </a:r>
          </a:p>
        </p:txBody>
      </p:sp>
      <p:sp>
        <p:nvSpPr>
          <p:cNvPr id="616" name="Rectangle 615">
            <a:extLst>
              <a:ext uri="{FF2B5EF4-FFF2-40B4-BE49-F238E27FC236}">
                <a16:creationId xmlns:a16="http://schemas.microsoft.com/office/drawing/2014/main" id="{926E8FE3-C541-D147-437F-455CE9407D14}"/>
              </a:ext>
            </a:extLst>
          </p:cNvPr>
          <p:cNvSpPr/>
          <p:nvPr/>
        </p:nvSpPr>
        <p:spPr>
          <a:xfrm rot="16200000">
            <a:off x="28656550" y="180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83</a:t>
            </a:r>
          </a:p>
        </p:txBody>
      </p:sp>
      <p:sp>
        <p:nvSpPr>
          <p:cNvPr id="644" name="Rectangle 643">
            <a:extLst>
              <a:ext uri="{FF2B5EF4-FFF2-40B4-BE49-F238E27FC236}">
                <a16:creationId xmlns:a16="http://schemas.microsoft.com/office/drawing/2014/main" id="{88CF3273-41BD-5A54-A240-8C07B0262061}"/>
              </a:ext>
            </a:extLst>
          </p:cNvPr>
          <p:cNvSpPr/>
          <p:nvPr/>
        </p:nvSpPr>
        <p:spPr>
          <a:xfrm rot="16200000">
            <a:off x="28656550" y="171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82</a:t>
            </a:r>
          </a:p>
        </p:txBody>
      </p:sp>
      <p:sp>
        <p:nvSpPr>
          <p:cNvPr id="646" name="Rectangle 645">
            <a:extLst>
              <a:ext uri="{FF2B5EF4-FFF2-40B4-BE49-F238E27FC236}">
                <a16:creationId xmlns:a16="http://schemas.microsoft.com/office/drawing/2014/main" id="{BC9F808B-3F38-71A9-9BCF-96D82BEAE5AF}"/>
              </a:ext>
            </a:extLst>
          </p:cNvPr>
          <p:cNvSpPr/>
          <p:nvPr/>
        </p:nvSpPr>
        <p:spPr>
          <a:xfrm rot="16200000">
            <a:off x="28656550" y="162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647" name="Rectangle 646">
            <a:extLst>
              <a:ext uri="{FF2B5EF4-FFF2-40B4-BE49-F238E27FC236}">
                <a16:creationId xmlns:a16="http://schemas.microsoft.com/office/drawing/2014/main" id="{C193938A-4474-2FEC-D1E2-58112D603E69}"/>
              </a:ext>
            </a:extLst>
          </p:cNvPr>
          <p:cNvSpPr/>
          <p:nvPr/>
        </p:nvSpPr>
        <p:spPr>
          <a:xfrm rot="16200000">
            <a:off x="28656549" y="153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648" name="Rectangle 647">
            <a:extLst>
              <a:ext uri="{FF2B5EF4-FFF2-40B4-BE49-F238E27FC236}">
                <a16:creationId xmlns:a16="http://schemas.microsoft.com/office/drawing/2014/main" id="{C70BDF3E-0466-006A-826E-1BB1D585612B}"/>
              </a:ext>
            </a:extLst>
          </p:cNvPr>
          <p:cNvSpPr/>
          <p:nvPr/>
        </p:nvSpPr>
        <p:spPr>
          <a:xfrm rot="16200000">
            <a:off x="28656549" y="144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79</a:t>
            </a:r>
          </a:p>
        </p:txBody>
      </p:sp>
      <p:sp>
        <p:nvSpPr>
          <p:cNvPr id="649" name="Rectangle 648">
            <a:extLst>
              <a:ext uri="{FF2B5EF4-FFF2-40B4-BE49-F238E27FC236}">
                <a16:creationId xmlns:a16="http://schemas.microsoft.com/office/drawing/2014/main" id="{120BB1B9-9606-F696-38DE-4B99672166BF}"/>
              </a:ext>
            </a:extLst>
          </p:cNvPr>
          <p:cNvSpPr/>
          <p:nvPr/>
        </p:nvSpPr>
        <p:spPr>
          <a:xfrm rot="16200000">
            <a:off x="28656549" y="135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650" name="Rectangle 649">
            <a:extLst>
              <a:ext uri="{FF2B5EF4-FFF2-40B4-BE49-F238E27FC236}">
                <a16:creationId xmlns:a16="http://schemas.microsoft.com/office/drawing/2014/main" id="{05950C14-89AB-650B-4203-CF66167303C5}"/>
              </a:ext>
            </a:extLst>
          </p:cNvPr>
          <p:cNvSpPr/>
          <p:nvPr/>
        </p:nvSpPr>
        <p:spPr>
          <a:xfrm rot="16200000">
            <a:off x="28656549" y="126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77</a:t>
            </a:r>
          </a:p>
        </p:txBody>
      </p:sp>
      <p:sp>
        <p:nvSpPr>
          <p:cNvPr id="651" name="Rectangle 650">
            <a:extLst>
              <a:ext uri="{FF2B5EF4-FFF2-40B4-BE49-F238E27FC236}">
                <a16:creationId xmlns:a16="http://schemas.microsoft.com/office/drawing/2014/main" id="{29A9E28B-B675-75E2-BD19-C0A7EFFCEE08}"/>
              </a:ext>
            </a:extLst>
          </p:cNvPr>
          <p:cNvSpPr/>
          <p:nvPr/>
        </p:nvSpPr>
        <p:spPr>
          <a:xfrm rot="16200000">
            <a:off x="28656549" y="117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76</a:t>
            </a:r>
          </a:p>
        </p:txBody>
      </p:sp>
      <p:sp>
        <p:nvSpPr>
          <p:cNvPr id="684" name="Rectangle 683">
            <a:extLst>
              <a:ext uri="{FF2B5EF4-FFF2-40B4-BE49-F238E27FC236}">
                <a16:creationId xmlns:a16="http://schemas.microsoft.com/office/drawing/2014/main" id="{DBC0F187-3CA1-65BD-E347-5C82AE45A6EE}"/>
              </a:ext>
            </a:extLst>
          </p:cNvPr>
          <p:cNvSpPr/>
          <p:nvPr/>
        </p:nvSpPr>
        <p:spPr>
          <a:xfrm rot="16200000">
            <a:off x="28656549" y="108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75</a:t>
            </a:r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FCF76142-32C3-71D1-F610-EEE00998ED07}"/>
              </a:ext>
            </a:extLst>
          </p:cNvPr>
          <p:cNvSpPr/>
          <p:nvPr/>
        </p:nvSpPr>
        <p:spPr>
          <a:xfrm rot="16200000">
            <a:off x="28656549" y="99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74</a:t>
            </a: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FDB7239B-1277-51A3-7363-ADF6FA64DE94}"/>
              </a:ext>
            </a:extLst>
          </p:cNvPr>
          <p:cNvSpPr/>
          <p:nvPr/>
        </p:nvSpPr>
        <p:spPr>
          <a:xfrm rot="16200000">
            <a:off x="28656549" y="90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73</a:t>
            </a:r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44335DDA-33B2-FABA-3DEF-5CFEC99D2FBA}"/>
              </a:ext>
            </a:extLst>
          </p:cNvPr>
          <p:cNvSpPr/>
          <p:nvPr/>
        </p:nvSpPr>
        <p:spPr>
          <a:xfrm rot="16200000">
            <a:off x="28656880" y="315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97</a:t>
            </a:r>
          </a:p>
        </p:txBody>
      </p:sp>
      <p:sp>
        <p:nvSpPr>
          <p:cNvPr id="688" name="Rectangle 687">
            <a:extLst>
              <a:ext uri="{FF2B5EF4-FFF2-40B4-BE49-F238E27FC236}">
                <a16:creationId xmlns:a16="http://schemas.microsoft.com/office/drawing/2014/main" id="{2922289C-AF4A-8724-4A9A-2424E905CF83}"/>
              </a:ext>
            </a:extLst>
          </p:cNvPr>
          <p:cNvSpPr/>
          <p:nvPr/>
        </p:nvSpPr>
        <p:spPr>
          <a:xfrm rot="16200000">
            <a:off x="28656880" y="306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96</a:t>
            </a:r>
          </a:p>
        </p:txBody>
      </p:sp>
      <p:sp>
        <p:nvSpPr>
          <p:cNvPr id="689" name="Rectangle 688">
            <a:extLst>
              <a:ext uri="{FF2B5EF4-FFF2-40B4-BE49-F238E27FC236}">
                <a16:creationId xmlns:a16="http://schemas.microsoft.com/office/drawing/2014/main" id="{FCC167EC-6AE9-E5A1-76AF-5015147BF1E1}"/>
              </a:ext>
            </a:extLst>
          </p:cNvPr>
          <p:cNvSpPr/>
          <p:nvPr/>
        </p:nvSpPr>
        <p:spPr>
          <a:xfrm rot="16200000">
            <a:off x="28656880" y="297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690" name="Rectangle 689">
            <a:extLst>
              <a:ext uri="{FF2B5EF4-FFF2-40B4-BE49-F238E27FC236}">
                <a16:creationId xmlns:a16="http://schemas.microsoft.com/office/drawing/2014/main" id="{74190014-2450-EFE7-E994-78F14F5BC6C9}"/>
              </a:ext>
            </a:extLst>
          </p:cNvPr>
          <p:cNvSpPr/>
          <p:nvPr/>
        </p:nvSpPr>
        <p:spPr>
          <a:xfrm rot="16200000">
            <a:off x="28656880" y="288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94</a:t>
            </a:r>
          </a:p>
        </p:txBody>
      </p:sp>
      <p:sp>
        <p:nvSpPr>
          <p:cNvPr id="691" name="Rectangle 690">
            <a:extLst>
              <a:ext uri="{FF2B5EF4-FFF2-40B4-BE49-F238E27FC236}">
                <a16:creationId xmlns:a16="http://schemas.microsoft.com/office/drawing/2014/main" id="{B70AB3CB-AA10-AD8F-CD26-F4C8A6FF76F6}"/>
              </a:ext>
            </a:extLst>
          </p:cNvPr>
          <p:cNvSpPr/>
          <p:nvPr/>
        </p:nvSpPr>
        <p:spPr>
          <a:xfrm rot="16200000">
            <a:off x="28656880" y="279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93</a:t>
            </a: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EE4B71BE-34B1-ECAA-BCB0-4D51FF798E80}"/>
              </a:ext>
            </a:extLst>
          </p:cNvPr>
          <p:cNvSpPr/>
          <p:nvPr/>
        </p:nvSpPr>
        <p:spPr>
          <a:xfrm rot="16200000">
            <a:off x="28656880" y="270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C4B7B00-67FF-4AE2-C7E6-1F5D13386B3E}"/>
              </a:ext>
            </a:extLst>
          </p:cNvPr>
          <p:cNvSpPr/>
          <p:nvPr/>
        </p:nvSpPr>
        <p:spPr>
          <a:xfrm rot="16200000">
            <a:off x="28656880" y="261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DED707B1-3524-1B26-721E-40483B4E4846}"/>
              </a:ext>
            </a:extLst>
          </p:cNvPr>
          <p:cNvSpPr/>
          <p:nvPr/>
        </p:nvSpPr>
        <p:spPr>
          <a:xfrm rot="16200000">
            <a:off x="28656879" y="252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91</a:t>
            </a:r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A18AA4CC-1BD2-987E-5C6B-4AC52E808CCE}"/>
              </a:ext>
            </a:extLst>
          </p:cNvPr>
          <p:cNvSpPr/>
          <p:nvPr/>
        </p:nvSpPr>
        <p:spPr>
          <a:xfrm rot="16200000">
            <a:off x="28656879" y="243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324145C8-BD55-F8C4-F09E-E0E36F0F94DF}"/>
              </a:ext>
            </a:extLst>
          </p:cNvPr>
          <p:cNvSpPr/>
          <p:nvPr/>
        </p:nvSpPr>
        <p:spPr>
          <a:xfrm rot="16200000">
            <a:off x="28656879" y="23400944"/>
            <a:ext cx="899672" cy="89999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89</a:t>
            </a: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1103CFAA-ED8A-326A-3242-584473345E74}"/>
              </a:ext>
            </a:extLst>
          </p:cNvPr>
          <p:cNvSpPr/>
          <p:nvPr/>
        </p:nvSpPr>
        <p:spPr>
          <a:xfrm rot="16200000">
            <a:off x="28656880" y="324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98</a:t>
            </a: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0AF9E017-92BB-A5F6-A945-09572ED12022}"/>
              </a:ext>
            </a:extLst>
          </p:cNvPr>
          <p:cNvSpPr/>
          <p:nvPr/>
        </p:nvSpPr>
        <p:spPr>
          <a:xfrm rot="16200000">
            <a:off x="28656880" y="333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8E16C328-9F82-15E1-9D53-9B40B0639AF2}"/>
              </a:ext>
            </a:extLst>
          </p:cNvPr>
          <p:cNvSpPr/>
          <p:nvPr/>
        </p:nvSpPr>
        <p:spPr>
          <a:xfrm rot="16200000">
            <a:off x="28656880" y="3420094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708" name="Right Triangle 707">
            <a:extLst>
              <a:ext uri="{FF2B5EF4-FFF2-40B4-BE49-F238E27FC236}">
                <a16:creationId xmlns:a16="http://schemas.microsoft.com/office/drawing/2014/main" id="{1F5C3C15-A3D9-5D10-E951-E792696B6DCA}"/>
              </a:ext>
            </a:extLst>
          </p:cNvPr>
          <p:cNvSpPr/>
          <p:nvPr/>
        </p:nvSpPr>
        <p:spPr>
          <a:xfrm rot="10800000">
            <a:off x="3922757" y="36024098"/>
            <a:ext cx="917005" cy="899674"/>
          </a:xfrm>
          <a:prstGeom prst="rtTriangle">
            <a:avLst/>
          </a:prstGeom>
          <a:solidFill>
            <a:srgbClr val="F4A26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9" name="Right Triangle 708">
            <a:extLst>
              <a:ext uri="{FF2B5EF4-FFF2-40B4-BE49-F238E27FC236}">
                <a16:creationId xmlns:a16="http://schemas.microsoft.com/office/drawing/2014/main" id="{54BB072A-E6D2-8879-C968-784C10708C9F}"/>
              </a:ext>
            </a:extLst>
          </p:cNvPr>
          <p:cNvSpPr/>
          <p:nvPr/>
        </p:nvSpPr>
        <p:spPr>
          <a:xfrm rot="5400000">
            <a:off x="746829" y="36007019"/>
            <a:ext cx="917005" cy="899999"/>
          </a:xfrm>
          <a:prstGeom prst="rtTriangle">
            <a:avLst/>
          </a:prstGeom>
          <a:solidFill>
            <a:srgbClr val="F4A26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EB7B5398-4F3C-0502-7791-BC9DD3F92329}"/>
              </a:ext>
            </a:extLst>
          </p:cNvPr>
          <p:cNvSpPr/>
          <p:nvPr/>
        </p:nvSpPr>
        <p:spPr>
          <a:xfrm>
            <a:off x="15289462" y="38067649"/>
            <a:ext cx="3600000" cy="90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0 / 100</a:t>
            </a: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708F72E6-4AD2-FE96-EC93-7235451A8E4A}"/>
              </a:ext>
            </a:extLst>
          </p:cNvPr>
          <p:cNvSpPr/>
          <p:nvPr/>
        </p:nvSpPr>
        <p:spPr>
          <a:xfrm>
            <a:off x="18884405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100 / 200</a:t>
            </a: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075F288A-B3EE-B4B0-4E8B-78041D5A23FF}"/>
              </a:ext>
            </a:extLst>
          </p:cNvPr>
          <p:cNvSpPr/>
          <p:nvPr/>
        </p:nvSpPr>
        <p:spPr>
          <a:xfrm>
            <a:off x="21404685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200 / 300</a:t>
            </a: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A5FA8230-4197-0279-00AC-60BF0F7FC66C}"/>
              </a:ext>
            </a:extLst>
          </p:cNvPr>
          <p:cNvSpPr/>
          <p:nvPr/>
        </p:nvSpPr>
        <p:spPr>
          <a:xfrm>
            <a:off x="23924965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300 / 400</a:t>
            </a: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D313ABFF-A7AC-C98C-607F-FB2EC347ACA8}"/>
              </a:ext>
            </a:extLst>
          </p:cNvPr>
          <p:cNvSpPr/>
          <p:nvPr/>
        </p:nvSpPr>
        <p:spPr>
          <a:xfrm>
            <a:off x="7723165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-150 </a:t>
            </a:r>
            <a:r>
              <a:rPr lang="nl-NL" sz="3200" b="1">
                <a:solidFill>
                  <a:schemeClr val="tx1"/>
                </a:solidFill>
              </a:rPr>
              <a:t>/ -200</a:t>
            </a:r>
            <a:endParaRPr lang="nl-NL" sz="3200" b="1" dirty="0">
              <a:solidFill>
                <a:schemeClr val="tx1"/>
              </a:solidFill>
            </a:endParaRP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971629A8-CE3B-8AB5-0FE1-1FB40E6FF2AC}"/>
              </a:ext>
            </a:extLst>
          </p:cNvPr>
          <p:cNvSpPr/>
          <p:nvPr/>
        </p:nvSpPr>
        <p:spPr>
          <a:xfrm>
            <a:off x="10243445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-100 / -150</a:t>
            </a: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BA179AAF-38F6-B2CF-A2D1-C388E0835328}"/>
              </a:ext>
            </a:extLst>
          </p:cNvPr>
          <p:cNvSpPr/>
          <p:nvPr/>
        </p:nvSpPr>
        <p:spPr>
          <a:xfrm>
            <a:off x="12745744" y="38067649"/>
            <a:ext cx="252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-50 / -100</a:t>
            </a: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C3DD0321-9A8E-76CA-E2FC-09D9EE629EDB}"/>
              </a:ext>
            </a:extLst>
          </p:cNvPr>
          <p:cNvSpPr/>
          <p:nvPr/>
        </p:nvSpPr>
        <p:spPr>
          <a:xfrm>
            <a:off x="26440454" y="38068347"/>
            <a:ext cx="3126202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tx1"/>
                </a:solidFill>
              </a:rPr>
              <a:t>Kom je boven de 100 zet je tweede pion dan een blokje naar rechts [100 - 200] en begin weer bij 0 </a:t>
            </a: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E4F5AC2E-9F2E-C745-D85D-18447AB7AD06}"/>
              </a:ext>
            </a:extLst>
          </p:cNvPr>
          <p:cNvSpPr/>
          <p:nvPr/>
        </p:nvSpPr>
        <p:spPr>
          <a:xfrm>
            <a:off x="4626819" y="38067649"/>
            <a:ext cx="3096344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tx1"/>
                </a:solidFill>
              </a:rPr>
              <a:t>Kom je onder de -50 zet je tweede pion dan een blokje naar links </a:t>
            </a:r>
            <a:br>
              <a:rPr lang="nl-NL" sz="1600" b="1" dirty="0">
                <a:solidFill>
                  <a:schemeClr val="tx1"/>
                </a:solidFill>
              </a:rPr>
            </a:br>
            <a:r>
              <a:rPr lang="nl-NL" sz="1600" b="1" dirty="0">
                <a:solidFill>
                  <a:schemeClr val="tx1"/>
                </a:solidFill>
              </a:rPr>
              <a:t>[-50 – 0]en begin weer bij 0 </a:t>
            </a:r>
          </a:p>
        </p:txBody>
      </p:sp>
      <p:sp>
        <p:nvSpPr>
          <p:cNvPr id="957" name="TextBox 155">
            <a:extLst>
              <a:ext uri="{FF2B5EF4-FFF2-40B4-BE49-F238E27FC236}">
                <a16:creationId xmlns:a16="http://schemas.microsoft.com/office/drawing/2014/main" id="{068F2BE4-F335-46D3-9583-BD174D304976}"/>
              </a:ext>
            </a:extLst>
          </p:cNvPr>
          <p:cNvSpPr txBox="1"/>
          <p:nvPr/>
        </p:nvSpPr>
        <p:spPr>
          <a:xfrm>
            <a:off x="4562107" y="37097772"/>
            <a:ext cx="7769568" cy="770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4400" b="1" dirty="0">
                <a:solidFill>
                  <a:srgbClr val="00B050"/>
                </a:solidFill>
              </a:rPr>
              <a:t>[We-Energy     </a:t>
            </a: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STROOM</a:t>
            </a:r>
            <a:r>
              <a:rPr lang="en-US" sz="4400" b="1" dirty="0">
                <a:solidFill>
                  <a:srgbClr val="00B050"/>
                </a:solidFill>
              </a:rPr>
              <a:t> Game]</a:t>
            </a:r>
          </a:p>
        </p:txBody>
      </p:sp>
      <p:sp>
        <p:nvSpPr>
          <p:cNvPr id="1019" name="TextBox 1018">
            <a:extLst>
              <a:ext uri="{FF2B5EF4-FFF2-40B4-BE49-F238E27FC236}">
                <a16:creationId xmlns:a16="http://schemas.microsoft.com/office/drawing/2014/main" id="{9C35F576-A850-41F0-8EEB-758F9C3EEBBC}"/>
              </a:ext>
            </a:extLst>
          </p:cNvPr>
          <p:cNvSpPr txBox="1"/>
          <p:nvPr/>
        </p:nvSpPr>
        <p:spPr>
          <a:xfrm>
            <a:off x="10033357" y="37761111"/>
            <a:ext cx="1795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® We-Energy Game</a:t>
            </a:r>
          </a:p>
        </p:txBody>
      </p:sp>
      <p:pic>
        <p:nvPicPr>
          <p:cNvPr id="722" name="Graphic 721" descr="Lightning bolt">
            <a:extLst>
              <a:ext uri="{FF2B5EF4-FFF2-40B4-BE49-F238E27FC236}">
                <a16:creationId xmlns:a16="http://schemas.microsoft.com/office/drawing/2014/main" id="{3D8050F6-E70A-BDD1-6C75-A545B18BAB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60059" y="37175689"/>
            <a:ext cx="751136" cy="715088"/>
          </a:xfrm>
          <a:prstGeom prst="rect">
            <a:avLst/>
          </a:prstGeom>
        </p:spPr>
      </p:pic>
      <p:pic>
        <p:nvPicPr>
          <p:cNvPr id="759" name="Picture 758">
            <a:extLst>
              <a:ext uri="{FF2B5EF4-FFF2-40B4-BE49-F238E27FC236}">
                <a16:creationId xmlns:a16="http://schemas.microsoft.com/office/drawing/2014/main" id="{E720F121-BBD2-4541-830B-07168D3374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880893" y="37140599"/>
            <a:ext cx="719589" cy="758038"/>
          </a:xfrm>
          <a:prstGeom prst="rect">
            <a:avLst/>
          </a:prstGeom>
        </p:spPr>
      </p:pic>
      <p:sp>
        <p:nvSpPr>
          <p:cNvPr id="764" name="Rectangle 763">
            <a:extLst>
              <a:ext uri="{FF2B5EF4-FFF2-40B4-BE49-F238E27FC236}">
                <a16:creationId xmlns:a16="http://schemas.microsoft.com/office/drawing/2014/main" id="{692DB3B0-8B9D-BE7C-D9FC-B684FB63E20E}"/>
              </a:ext>
            </a:extLst>
          </p:cNvPr>
          <p:cNvSpPr/>
          <p:nvPr/>
        </p:nvSpPr>
        <p:spPr>
          <a:xfrm rot="16200000">
            <a:off x="26440455" y="12601106"/>
            <a:ext cx="27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Kom je onder de -50 zet je tweede pion dan een blokje naar links </a:t>
            </a:r>
            <a:br>
              <a:rPr lang="nl-NL" sz="1400" b="1" dirty="0">
                <a:solidFill>
                  <a:schemeClr val="tx1"/>
                </a:solidFill>
              </a:rPr>
            </a:br>
            <a:r>
              <a:rPr lang="nl-NL" sz="1400" b="1" dirty="0">
                <a:solidFill>
                  <a:schemeClr val="tx1"/>
                </a:solidFill>
              </a:rPr>
              <a:t>[-50 – 0]en begin weer bij 0 </a:t>
            </a:r>
          </a:p>
        </p:txBody>
      </p:sp>
      <p:sp>
        <p:nvSpPr>
          <p:cNvPr id="765" name="TextBox 764">
            <a:extLst>
              <a:ext uri="{FF2B5EF4-FFF2-40B4-BE49-F238E27FC236}">
                <a16:creationId xmlns:a16="http://schemas.microsoft.com/office/drawing/2014/main" id="{88AA3950-5664-0BB1-DD1F-FAAE80B65BF6}"/>
              </a:ext>
            </a:extLst>
          </p:cNvPr>
          <p:cNvSpPr txBox="1"/>
          <p:nvPr/>
        </p:nvSpPr>
        <p:spPr>
          <a:xfrm rot="10800000">
            <a:off x="3619710" y="9594950"/>
            <a:ext cx="2219307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9900" dirty="0">
                <a:solidFill>
                  <a:schemeClr val="bg1">
                    <a:lumMod val="85000"/>
                  </a:schemeClr>
                </a:solidFill>
              </a:rPr>
              <a:t>Plaats voor de kaart</a:t>
            </a:r>
          </a:p>
        </p:txBody>
      </p:sp>
      <p:sp>
        <p:nvSpPr>
          <p:cNvPr id="766" name="TextBox 765">
            <a:extLst>
              <a:ext uri="{FF2B5EF4-FFF2-40B4-BE49-F238E27FC236}">
                <a16:creationId xmlns:a16="http://schemas.microsoft.com/office/drawing/2014/main" id="{43DF374E-E651-4F39-71F8-ED5D4D10D876}"/>
              </a:ext>
            </a:extLst>
          </p:cNvPr>
          <p:cNvSpPr txBox="1"/>
          <p:nvPr/>
        </p:nvSpPr>
        <p:spPr>
          <a:xfrm>
            <a:off x="4117740" y="28508845"/>
            <a:ext cx="2219307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9900" dirty="0">
                <a:solidFill>
                  <a:schemeClr val="bg1">
                    <a:lumMod val="85000"/>
                  </a:schemeClr>
                </a:solidFill>
              </a:rPr>
              <a:t>Plaats voor de kaart</a:t>
            </a:r>
          </a:p>
        </p:txBody>
      </p:sp>
      <p:sp>
        <p:nvSpPr>
          <p:cNvPr id="820" name="Rectangle 819">
            <a:extLst>
              <a:ext uri="{FF2B5EF4-FFF2-40B4-BE49-F238E27FC236}">
                <a16:creationId xmlns:a16="http://schemas.microsoft.com/office/drawing/2014/main" id="{3EC0030D-009A-8590-CB25-64BBE0780F2B}"/>
              </a:ext>
            </a:extLst>
          </p:cNvPr>
          <p:cNvSpPr/>
          <p:nvPr/>
        </p:nvSpPr>
        <p:spPr>
          <a:xfrm>
            <a:off x="1907459" y="7722742"/>
            <a:ext cx="25113847" cy="25043436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38E73A-4885-E889-3A36-56034904E00F}"/>
              </a:ext>
            </a:extLst>
          </p:cNvPr>
          <p:cNvSpPr/>
          <p:nvPr/>
        </p:nvSpPr>
        <p:spPr>
          <a:xfrm rot="16200000">
            <a:off x="28655358" y="8103379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CA64FFF-8A73-C8E9-3ED1-D866FBA6B44C}"/>
              </a:ext>
            </a:extLst>
          </p:cNvPr>
          <p:cNvSpPr/>
          <p:nvPr/>
        </p:nvSpPr>
        <p:spPr>
          <a:xfrm rot="16200000">
            <a:off x="28655358" y="7203379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3DB6A8-2A3B-A2CF-FD22-362D31B83BC4}"/>
              </a:ext>
            </a:extLst>
          </p:cNvPr>
          <p:cNvSpPr/>
          <p:nvPr/>
        </p:nvSpPr>
        <p:spPr>
          <a:xfrm rot="16200000">
            <a:off x="28655358" y="6303379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2A8746E-FB9C-DFAF-9B39-ABD6A7F55D86}"/>
              </a:ext>
            </a:extLst>
          </p:cNvPr>
          <p:cNvSpPr/>
          <p:nvPr/>
        </p:nvSpPr>
        <p:spPr>
          <a:xfrm rot="16200000">
            <a:off x="28655358" y="5403379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E8F4BA-1DB6-8C69-568C-7AB9CB33858A}"/>
              </a:ext>
            </a:extLst>
          </p:cNvPr>
          <p:cNvSpPr/>
          <p:nvPr/>
        </p:nvSpPr>
        <p:spPr>
          <a:xfrm rot="16200000">
            <a:off x="28655358" y="4503379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68</a:t>
            </a:r>
          </a:p>
        </p:txBody>
      </p: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37A20D40-3D94-F86B-C229-AEDF60EBF31E}"/>
              </a:ext>
            </a:extLst>
          </p:cNvPr>
          <p:cNvGrpSpPr/>
          <p:nvPr/>
        </p:nvGrpSpPr>
        <p:grpSpPr>
          <a:xfrm>
            <a:off x="10938522" y="1320644"/>
            <a:ext cx="2329257" cy="1937602"/>
            <a:chOff x="16214876" y="1588233"/>
            <a:chExt cx="2329257" cy="1937602"/>
          </a:xfrm>
        </p:grpSpPr>
        <p:sp>
          <p:nvSpPr>
            <p:cNvPr id="1003" name="TextBox 1002">
              <a:extLst>
                <a:ext uri="{FF2B5EF4-FFF2-40B4-BE49-F238E27FC236}">
                  <a16:creationId xmlns:a16="http://schemas.microsoft.com/office/drawing/2014/main" id="{BCAFF578-3B6B-1603-B9AA-2529E4493C5C}"/>
                </a:ext>
              </a:extLst>
            </p:cNvPr>
            <p:cNvSpPr txBox="1"/>
            <p:nvPr/>
          </p:nvSpPr>
          <p:spPr>
            <a:xfrm rot="10800000">
              <a:off x="16214876" y="1821886"/>
              <a:ext cx="2286203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nl-NL" sz="2400" b="1" dirty="0"/>
                <a:t>Rechts kunnen 4 bonus kaarten geplaatst worden</a:t>
              </a:r>
            </a:p>
          </p:txBody>
        </p:sp>
        <p:sp>
          <p:nvSpPr>
            <p:cNvPr id="1004" name="Speech Bubble: Rectangle 1003">
              <a:extLst>
                <a:ext uri="{FF2B5EF4-FFF2-40B4-BE49-F238E27FC236}">
                  <a16:creationId xmlns:a16="http://schemas.microsoft.com/office/drawing/2014/main" id="{0B3B6241-E35C-7BA5-2693-DFAD4F4CB3B8}"/>
                </a:ext>
              </a:extLst>
            </p:cNvPr>
            <p:cNvSpPr/>
            <p:nvPr/>
          </p:nvSpPr>
          <p:spPr>
            <a:xfrm rot="10800000">
              <a:off x="16222215" y="1588233"/>
              <a:ext cx="2321918" cy="1937602"/>
            </a:xfrm>
            <a:prstGeom prst="wedgeRectCallout">
              <a:avLst>
                <a:gd name="adj1" fmla="val 54570"/>
                <a:gd name="adj2" fmla="val 69015"/>
              </a:avLst>
            </a:prstGeom>
            <a:noFill/>
            <a:ln>
              <a:solidFill>
                <a:srgbClr val="78A6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37DA562-81D5-EDA5-E6C1-4CDE0CF7271F}"/>
              </a:ext>
            </a:extLst>
          </p:cNvPr>
          <p:cNvSpPr txBox="1"/>
          <p:nvPr/>
        </p:nvSpPr>
        <p:spPr>
          <a:xfrm>
            <a:off x="25509139" y="36949279"/>
            <a:ext cx="18808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Level </a:t>
            </a:r>
            <a:r>
              <a:rPr lang="en-US" sz="1600" b="1" dirty="0">
                <a:solidFill>
                  <a:schemeClr val="tx1"/>
                </a:solidFill>
              </a:rPr>
              <a:t>1-2</a:t>
            </a:r>
          </a:p>
          <a:p>
            <a:pPr algn="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We-Energy Game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A3934F-AB6E-DA39-D735-195569E6941C}"/>
              </a:ext>
            </a:extLst>
          </p:cNvPr>
          <p:cNvCxnSpPr>
            <a:cxnSpLocks/>
            <a:stCxn id="700" idx="1"/>
          </p:cNvCxnSpPr>
          <p:nvPr/>
        </p:nvCxnSpPr>
        <p:spPr>
          <a:xfrm>
            <a:off x="29106717" y="35100780"/>
            <a:ext cx="0" cy="2966869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" name="Rectangle 923">
            <a:extLst>
              <a:ext uri="{FF2B5EF4-FFF2-40B4-BE49-F238E27FC236}">
                <a16:creationId xmlns:a16="http://schemas.microsoft.com/office/drawing/2014/main" id="{67268AEB-9124-5D1D-CD6F-EFBBD45701A6}"/>
              </a:ext>
            </a:extLst>
          </p:cNvPr>
          <p:cNvSpPr/>
          <p:nvPr/>
        </p:nvSpPr>
        <p:spPr>
          <a:xfrm>
            <a:off x="21985536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CB8EDE5A-1BB5-5029-372A-330E6F760BD8}"/>
              </a:ext>
            </a:extLst>
          </p:cNvPr>
          <p:cNvSpPr/>
          <p:nvPr/>
        </p:nvSpPr>
        <p:spPr>
          <a:xfrm>
            <a:off x="19465256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Rectangle 925">
            <a:extLst>
              <a:ext uri="{FF2B5EF4-FFF2-40B4-BE49-F238E27FC236}">
                <a16:creationId xmlns:a16="http://schemas.microsoft.com/office/drawing/2014/main" id="{A0C4EDC8-0ACB-CA88-B42C-BD62F5F4A75A}"/>
              </a:ext>
            </a:extLst>
          </p:cNvPr>
          <p:cNvSpPr/>
          <p:nvPr/>
        </p:nvSpPr>
        <p:spPr>
          <a:xfrm>
            <a:off x="16953327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Rectangle 926">
            <a:extLst>
              <a:ext uri="{FF2B5EF4-FFF2-40B4-BE49-F238E27FC236}">
                <a16:creationId xmlns:a16="http://schemas.microsoft.com/office/drawing/2014/main" id="{D6642A7D-7819-599E-23DB-0989678D8860}"/>
              </a:ext>
            </a:extLst>
          </p:cNvPr>
          <p:cNvSpPr/>
          <p:nvPr/>
        </p:nvSpPr>
        <p:spPr>
          <a:xfrm>
            <a:off x="14433047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>
            <a:extLst>
              <a:ext uri="{FF2B5EF4-FFF2-40B4-BE49-F238E27FC236}">
                <a16:creationId xmlns:a16="http://schemas.microsoft.com/office/drawing/2014/main" id="{6F13553D-2455-5A93-D591-0590F79B2359}"/>
              </a:ext>
            </a:extLst>
          </p:cNvPr>
          <p:cNvSpPr/>
          <p:nvPr/>
        </p:nvSpPr>
        <p:spPr>
          <a:xfrm>
            <a:off x="11919842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Rectangle 928">
            <a:extLst>
              <a:ext uri="{FF2B5EF4-FFF2-40B4-BE49-F238E27FC236}">
                <a16:creationId xmlns:a16="http://schemas.microsoft.com/office/drawing/2014/main" id="{F51A8142-CE77-2DC5-E26C-472EF6D86C8A}"/>
              </a:ext>
            </a:extLst>
          </p:cNvPr>
          <p:cNvSpPr/>
          <p:nvPr/>
        </p:nvSpPr>
        <p:spPr>
          <a:xfrm>
            <a:off x="9399562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Rectangle 929">
            <a:extLst>
              <a:ext uri="{FF2B5EF4-FFF2-40B4-BE49-F238E27FC236}">
                <a16:creationId xmlns:a16="http://schemas.microsoft.com/office/drawing/2014/main" id="{B8AB43F5-CE5B-15DC-7A61-5C29A16D5902}"/>
              </a:ext>
            </a:extLst>
          </p:cNvPr>
          <p:cNvSpPr/>
          <p:nvPr/>
        </p:nvSpPr>
        <p:spPr>
          <a:xfrm>
            <a:off x="6887633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>
            <a:extLst>
              <a:ext uri="{FF2B5EF4-FFF2-40B4-BE49-F238E27FC236}">
                <a16:creationId xmlns:a16="http://schemas.microsoft.com/office/drawing/2014/main" id="{26D8598F-4663-238F-84B9-8674B45F2BB3}"/>
              </a:ext>
            </a:extLst>
          </p:cNvPr>
          <p:cNvSpPr/>
          <p:nvPr/>
        </p:nvSpPr>
        <p:spPr>
          <a:xfrm>
            <a:off x="4367353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Rectangle 935">
            <a:extLst>
              <a:ext uri="{FF2B5EF4-FFF2-40B4-BE49-F238E27FC236}">
                <a16:creationId xmlns:a16="http://schemas.microsoft.com/office/drawing/2014/main" id="{CA46678D-D674-6DB9-4967-FBAC51813BF0}"/>
              </a:ext>
            </a:extLst>
          </p:cNvPr>
          <p:cNvSpPr/>
          <p:nvPr/>
        </p:nvSpPr>
        <p:spPr>
          <a:xfrm>
            <a:off x="1895584" y="39323861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95" name="Graphic 994" descr="Solar Panels with solid fill">
            <a:extLst>
              <a:ext uri="{FF2B5EF4-FFF2-40B4-BE49-F238E27FC236}">
                <a16:creationId xmlns:a16="http://schemas.microsoft.com/office/drawing/2014/main" id="{9C905C12-EF17-6B91-0B44-68FEF4807A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95775" y="39417467"/>
            <a:ext cx="2364570" cy="2364570"/>
          </a:xfrm>
          <a:prstGeom prst="rect">
            <a:avLst/>
          </a:prstGeom>
        </p:spPr>
      </p:pic>
      <p:pic>
        <p:nvPicPr>
          <p:cNvPr id="1000" name="Graphic 999" descr="House with solid fill">
            <a:extLst>
              <a:ext uri="{FF2B5EF4-FFF2-40B4-BE49-F238E27FC236}">
                <a16:creationId xmlns:a16="http://schemas.microsoft.com/office/drawing/2014/main" id="{DEAA86B6-B418-A37B-BEF6-F7EC1186AF0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65751" y="39405773"/>
            <a:ext cx="2354560" cy="2354560"/>
          </a:xfrm>
          <a:prstGeom prst="rect">
            <a:avLst/>
          </a:prstGeom>
        </p:spPr>
      </p:pic>
      <p:pic>
        <p:nvPicPr>
          <p:cNvPr id="1006" name="Graphic 1005" descr="Wind Turbines with solid fill">
            <a:extLst>
              <a:ext uri="{FF2B5EF4-FFF2-40B4-BE49-F238E27FC236}">
                <a16:creationId xmlns:a16="http://schemas.microsoft.com/office/drawing/2014/main" id="{23509E1B-0BA9-1DD9-13B1-227A01AA438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83041" y="39399238"/>
            <a:ext cx="2357550" cy="2357550"/>
          </a:xfrm>
          <a:prstGeom prst="rect">
            <a:avLst/>
          </a:prstGeom>
        </p:spPr>
      </p:pic>
      <p:pic>
        <p:nvPicPr>
          <p:cNvPr id="1007" name="Graphic 1006" descr="Wind Turbines with solid fill">
            <a:extLst>
              <a:ext uri="{FF2B5EF4-FFF2-40B4-BE49-F238E27FC236}">
                <a16:creationId xmlns:a16="http://schemas.microsoft.com/office/drawing/2014/main" id="{67544C88-5789-FABD-4B87-07A90E9019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576836" y="40603751"/>
            <a:ext cx="1178775" cy="1178775"/>
          </a:xfrm>
          <a:prstGeom prst="rect">
            <a:avLst/>
          </a:prstGeom>
        </p:spPr>
      </p:pic>
      <p:pic>
        <p:nvPicPr>
          <p:cNvPr id="1011" name="Graphic 1010" descr="Garbage with solid fill">
            <a:extLst>
              <a:ext uri="{FF2B5EF4-FFF2-40B4-BE49-F238E27FC236}">
                <a16:creationId xmlns:a16="http://schemas.microsoft.com/office/drawing/2014/main" id="{43A7C5B2-DC69-9936-73E6-0D5A6732F7E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004887" y="40125853"/>
            <a:ext cx="1656184" cy="1656184"/>
          </a:xfrm>
          <a:prstGeom prst="rect">
            <a:avLst/>
          </a:prstGeom>
        </p:spPr>
      </p:pic>
      <p:pic>
        <p:nvPicPr>
          <p:cNvPr id="1015" name="Graphic 1014" descr="Crops with solid fill">
            <a:extLst>
              <a:ext uri="{FF2B5EF4-FFF2-40B4-BE49-F238E27FC236}">
                <a16:creationId xmlns:a16="http://schemas.microsoft.com/office/drawing/2014/main" id="{3E432ADD-A4C2-9C3B-3721-3DAC74E9D92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b="9076"/>
          <a:stretch/>
        </p:blipFill>
        <p:spPr>
          <a:xfrm>
            <a:off x="17041458" y="39617808"/>
            <a:ext cx="2380253" cy="2164229"/>
          </a:xfrm>
          <a:prstGeom prst="rect">
            <a:avLst/>
          </a:prstGeom>
        </p:spPr>
      </p:pic>
      <p:pic>
        <p:nvPicPr>
          <p:cNvPr id="1017" name="Graphic 1016" descr="Banana Peel with solid fill">
            <a:extLst>
              <a:ext uri="{FF2B5EF4-FFF2-40B4-BE49-F238E27FC236}">
                <a16:creationId xmlns:a16="http://schemas.microsoft.com/office/drawing/2014/main" id="{0B0417DD-F114-8480-9435-6DEBFED0559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3290242" y="39477781"/>
            <a:ext cx="914400" cy="914400"/>
          </a:xfrm>
          <a:prstGeom prst="rect">
            <a:avLst/>
          </a:prstGeom>
        </p:spPr>
      </p:pic>
      <p:pic>
        <p:nvPicPr>
          <p:cNvPr id="550" name="Graphic 549" descr="Barn with solid fill">
            <a:extLst>
              <a:ext uri="{FF2B5EF4-FFF2-40B4-BE49-F238E27FC236}">
                <a16:creationId xmlns:a16="http://schemas.microsoft.com/office/drawing/2014/main" id="{96BA282B-92A7-2EF7-A688-A833CB07F43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4525167" y="39437471"/>
            <a:ext cx="1480470" cy="1480470"/>
          </a:xfrm>
          <a:prstGeom prst="rect">
            <a:avLst/>
          </a:prstGeom>
        </p:spPr>
      </p:pic>
      <p:pic>
        <p:nvPicPr>
          <p:cNvPr id="551" name="Graphic 550" descr="Sustainability with solid fill">
            <a:extLst>
              <a:ext uri="{FF2B5EF4-FFF2-40B4-BE49-F238E27FC236}">
                <a16:creationId xmlns:a16="http://schemas.microsoft.com/office/drawing/2014/main" id="{E40943BB-776B-A089-709D-99F113CD2C7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5677295" y="40575307"/>
            <a:ext cx="1185026" cy="1185026"/>
          </a:xfrm>
          <a:prstGeom prst="rect">
            <a:avLst/>
          </a:prstGeom>
        </p:spPr>
      </p:pic>
      <p:sp>
        <p:nvSpPr>
          <p:cNvPr id="552" name="Rectangle 551">
            <a:extLst>
              <a:ext uri="{FF2B5EF4-FFF2-40B4-BE49-F238E27FC236}">
                <a16:creationId xmlns:a16="http://schemas.microsoft.com/office/drawing/2014/main" id="{E9718819-EB45-9108-4FC0-B64D53C6DEB0}"/>
              </a:ext>
            </a:extLst>
          </p:cNvPr>
          <p:cNvSpPr/>
          <p:nvPr/>
        </p:nvSpPr>
        <p:spPr>
          <a:xfrm>
            <a:off x="27021587" y="39322559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28C9D103-9BBB-38AB-793D-87EE15D9F169}"/>
              </a:ext>
            </a:extLst>
          </p:cNvPr>
          <p:cNvSpPr/>
          <p:nvPr/>
        </p:nvSpPr>
        <p:spPr>
          <a:xfrm>
            <a:off x="24501307" y="39322559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49A0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0" name="Graphic 1019" descr="Battery with solid fill">
            <a:extLst>
              <a:ext uri="{FF2B5EF4-FFF2-40B4-BE49-F238E27FC236}">
                <a16:creationId xmlns:a16="http://schemas.microsoft.com/office/drawing/2014/main" id="{CD8F6494-F096-C86B-7E7C-C101E2D8DD4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 rot="16200000">
            <a:off x="19522904" y="39407032"/>
            <a:ext cx="2386115" cy="2386115"/>
          </a:xfrm>
          <a:prstGeom prst="rect">
            <a:avLst/>
          </a:prstGeom>
        </p:spPr>
      </p:pic>
      <p:pic>
        <p:nvPicPr>
          <p:cNvPr id="1022" name="Graphic 1021" descr="Power Plant with solid fill">
            <a:extLst>
              <a:ext uri="{FF2B5EF4-FFF2-40B4-BE49-F238E27FC236}">
                <a16:creationId xmlns:a16="http://schemas.microsoft.com/office/drawing/2014/main" id="{12ED1AC9-DB3D-DD28-1C6C-EE70653C1064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7286878" y="39632909"/>
            <a:ext cx="2088232" cy="2088232"/>
          </a:xfrm>
          <a:prstGeom prst="rect">
            <a:avLst/>
          </a:prstGeom>
        </p:spPr>
      </p:pic>
      <p:pic>
        <p:nvPicPr>
          <p:cNvPr id="555" name="Graphic 554" descr="Wave with solid fill">
            <a:extLst>
              <a:ext uri="{FF2B5EF4-FFF2-40B4-BE49-F238E27FC236}">
                <a16:creationId xmlns:a16="http://schemas.microsoft.com/office/drawing/2014/main" id="{464F51F7-6216-6D54-5F29-D81D37BFDD06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4501307" y="40857045"/>
            <a:ext cx="648072" cy="648072"/>
          </a:xfrm>
          <a:prstGeom prst="rect">
            <a:avLst/>
          </a:prstGeom>
        </p:spPr>
      </p:pic>
      <p:pic>
        <p:nvPicPr>
          <p:cNvPr id="556" name="Graphic 555" descr="Wave with solid fill">
            <a:extLst>
              <a:ext uri="{FF2B5EF4-FFF2-40B4-BE49-F238E27FC236}">
                <a16:creationId xmlns:a16="http://schemas.microsoft.com/office/drawing/2014/main" id="{A0253F75-0793-78FD-A709-26FBF75450D2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5869459" y="41306415"/>
            <a:ext cx="537038" cy="537038"/>
          </a:xfrm>
          <a:prstGeom prst="rect">
            <a:avLst/>
          </a:prstGeom>
        </p:spPr>
      </p:pic>
      <p:pic>
        <p:nvPicPr>
          <p:cNvPr id="557" name="Graphic 556" descr="Wave with solid fill">
            <a:extLst>
              <a:ext uri="{FF2B5EF4-FFF2-40B4-BE49-F238E27FC236}">
                <a16:creationId xmlns:a16="http://schemas.microsoft.com/office/drawing/2014/main" id="{3D956A66-9428-A978-E2AC-8B5324C5A82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6380991" y="41346873"/>
            <a:ext cx="496580" cy="496580"/>
          </a:xfrm>
          <a:prstGeom prst="rect">
            <a:avLst/>
          </a:prstGeom>
        </p:spPr>
      </p:pic>
      <p:pic>
        <p:nvPicPr>
          <p:cNvPr id="558" name="Graphic 557" descr="Wind Turbines with solid fill">
            <a:extLst>
              <a:ext uri="{FF2B5EF4-FFF2-40B4-BE49-F238E27FC236}">
                <a16:creationId xmlns:a16="http://schemas.microsoft.com/office/drawing/2014/main" id="{D498730E-39EC-82B0-240A-F37287EAE3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573315" y="39344877"/>
            <a:ext cx="2448272" cy="2448272"/>
          </a:xfrm>
          <a:prstGeom prst="rect">
            <a:avLst/>
          </a:prstGeom>
        </p:spPr>
      </p:pic>
      <p:pic>
        <p:nvPicPr>
          <p:cNvPr id="559" name="Graphic 558" descr="Renewable Energy with solid fill">
            <a:extLst>
              <a:ext uri="{FF2B5EF4-FFF2-40B4-BE49-F238E27FC236}">
                <a16:creationId xmlns:a16="http://schemas.microsoft.com/office/drawing/2014/main" id="{EEC89A1E-1892-FA3D-9050-2A61601140C6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22066256" y="39416885"/>
            <a:ext cx="2435051" cy="2435051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ECE20D93-B426-57E8-E24C-627797FD04B9}"/>
              </a:ext>
            </a:extLst>
          </p:cNvPr>
          <p:cNvGrpSpPr/>
          <p:nvPr/>
        </p:nvGrpSpPr>
        <p:grpSpPr>
          <a:xfrm rot="16200000">
            <a:off x="25873745" y="6206010"/>
            <a:ext cx="3917870" cy="1190694"/>
            <a:chOff x="30622586" y="35839304"/>
            <a:chExt cx="3917870" cy="1190694"/>
          </a:xfrm>
        </p:grpSpPr>
        <p:sp>
          <p:nvSpPr>
            <p:cNvPr id="971" name="Rectangle: Rounded Corners 970">
              <a:extLst>
                <a:ext uri="{FF2B5EF4-FFF2-40B4-BE49-F238E27FC236}">
                  <a16:creationId xmlns:a16="http://schemas.microsoft.com/office/drawing/2014/main" id="{155A2D3F-F972-8A2B-6AED-6E7CE8D12E05}"/>
                </a:ext>
              </a:extLst>
            </p:cNvPr>
            <p:cNvSpPr/>
            <p:nvPr/>
          </p:nvSpPr>
          <p:spPr>
            <a:xfrm rot="16200000">
              <a:off x="32004554" y="34494095"/>
              <a:ext cx="1190614" cy="3881191"/>
            </a:xfrm>
            <a:prstGeom prst="roundRect">
              <a:avLst>
                <a:gd name="adj" fmla="val 0"/>
              </a:avLst>
            </a:prstGeom>
            <a:solidFill>
              <a:srgbClr val="49A078">
                <a:alpha val="90000"/>
              </a:srgbClr>
            </a:solidFill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400">
                <a:solidFill>
                  <a:schemeClr val="bg1"/>
                </a:solidFill>
              </a:endParaRPr>
            </a:p>
          </p:txBody>
        </p:sp>
        <p:grpSp>
          <p:nvGrpSpPr>
            <p:cNvPr id="972" name="Group 971">
              <a:extLst>
                <a:ext uri="{FF2B5EF4-FFF2-40B4-BE49-F238E27FC236}">
                  <a16:creationId xmlns:a16="http://schemas.microsoft.com/office/drawing/2014/main" id="{CCBF5702-2329-B57F-0225-91D19B50A140}"/>
                </a:ext>
              </a:extLst>
            </p:cNvPr>
            <p:cNvGrpSpPr/>
            <p:nvPr/>
          </p:nvGrpSpPr>
          <p:grpSpPr>
            <a:xfrm>
              <a:off x="30626492" y="36154696"/>
              <a:ext cx="1723397" cy="814572"/>
              <a:chOff x="32491336" y="35421925"/>
              <a:chExt cx="2590392" cy="1274628"/>
            </a:xfrm>
          </p:grpSpPr>
          <p:sp>
            <p:nvSpPr>
              <p:cNvPr id="986" name="TextBox 27">
                <a:extLst>
                  <a:ext uri="{FF2B5EF4-FFF2-40B4-BE49-F238E27FC236}">
                    <a16:creationId xmlns:a16="http://schemas.microsoft.com/office/drawing/2014/main" id="{D1336534-10E5-64E8-2C11-83C0F566CA36}"/>
                  </a:ext>
                </a:extLst>
              </p:cNvPr>
              <p:cNvSpPr txBox="1"/>
              <p:nvPr/>
            </p:nvSpPr>
            <p:spPr>
              <a:xfrm>
                <a:off x="32491336" y="36263110"/>
                <a:ext cx="2311274" cy="433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Gebouwde omgeving</a:t>
                </a:r>
              </a:p>
            </p:txBody>
          </p:sp>
          <p:sp>
            <p:nvSpPr>
              <p:cNvPr id="987" name="Rectangle 32">
                <a:extLst>
                  <a:ext uri="{FF2B5EF4-FFF2-40B4-BE49-F238E27FC236}">
                    <a16:creationId xmlns:a16="http://schemas.microsoft.com/office/drawing/2014/main" id="{0FBA5964-06DD-85BE-86C8-C9276389C703}"/>
                  </a:ext>
                </a:extLst>
              </p:cNvPr>
              <p:cNvSpPr/>
              <p:nvPr/>
            </p:nvSpPr>
            <p:spPr>
              <a:xfrm>
                <a:off x="34823943" y="36350818"/>
                <a:ext cx="257785" cy="2610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8" name="TextBox 27">
                <a:extLst>
                  <a:ext uri="{FF2B5EF4-FFF2-40B4-BE49-F238E27FC236}">
                    <a16:creationId xmlns:a16="http://schemas.microsoft.com/office/drawing/2014/main" id="{F79216F6-4250-39CB-139B-CD94E3E00238}"/>
                  </a:ext>
                </a:extLst>
              </p:cNvPr>
              <p:cNvSpPr txBox="1"/>
              <p:nvPr/>
            </p:nvSpPr>
            <p:spPr>
              <a:xfrm>
                <a:off x="32682302" y="35421925"/>
                <a:ext cx="2120310" cy="433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Landbouwgrond</a:t>
                </a:r>
              </a:p>
            </p:txBody>
          </p:sp>
          <p:sp>
            <p:nvSpPr>
              <p:cNvPr id="989" name="Rectangle 32">
                <a:extLst>
                  <a:ext uri="{FF2B5EF4-FFF2-40B4-BE49-F238E27FC236}">
                    <a16:creationId xmlns:a16="http://schemas.microsoft.com/office/drawing/2014/main" id="{86E733DA-C2CF-0D05-578B-345F71405B38}"/>
                  </a:ext>
                </a:extLst>
              </p:cNvPr>
              <p:cNvSpPr/>
              <p:nvPr/>
            </p:nvSpPr>
            <p:spPr>
              <a:xfrm>
                <a:off x="34820863" y="35514530"/>
                <a:ext cx="257785" cy="26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0" name="TextBox 27">
                <a:extLst>
                  <a:ext uri="{FF2B5EF4-FFF2-40B4-BE49-F238E27FC236}">
                    <a16:creationId xmlns:a16="http://schemas.microsoft.com/office/drawing/2014/main" id="{F5291C5E-42D9-8213-18A0-5605B4129B61}"/>
                  </a:ext>
                </a:extLst>
              </p:cNvPr>
              <p:cNvSpPr txBox="1"/>
              <p:nvPr/>
            </p:nvSpPr>
            <p:spPr>
              <a:xfrm>
                <a:off x="32682302" y="35843390"/>
                <a:ext cx="2120310" cy="433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Natuur/Park</a:t>
                </a:r>
              </a:p>
            </p:txBody>
          </p:sp>
          <p:sp>
            <p:nvSpPr>
              <p:cNvPr id="991" name="Rectangle 32">
                <a:extLst>
                  <a:ext uri="{FF2B5EF4-FFF2-40B4-BE49-F238E27FC236}">
                    <a16:creationId xmlns:a16="http://schemas.microsoft.com/office/drawing/2014/main" id="{7C68659E-BF49-1CD5-8E28-FCE3372F740F}"/>
                  </a:ext>
                </a:extLst>
              </p:cNvPr>
              <p:cNvSpPr/>
              <p:nvPr/>
            </p:nvSpPr>
            <p:spPr>
              <a:xfrm>
                <a:off x="34823943" y="35931043"/>
                <a:ext cx="257785" cy="261033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73" name="Group 972">
              <a:extLst>
                <a:ext uri="{FF2B5EF4-FFF2-40B4-BE49-F238E27FC236}">
                  <a16:creationId xmlns:a16="http://schemas.microsoft.com/office/drawing/2014/main" id="{238C8431-FD23-E228-BDE8-C351B410B09B}"/>
                </a:ext>
              </a:extLst>
            </p:cNvPr>
            <p:cNvGrpSpPr/>
            <p:nvPr/>
          </p:nvGrpSpPr>
          <p:grpSpPr>
            <a:xfrm>
              <a:off x="32343672" y="36165864"/>
              <a:ext cx="2135464" cy="864094"/>
              <a:chOff x="32440258" y="36697517"/>
              <a:chExt cx="2697658" cy="1253526"/>
            </a:xfrm>
          </p:grpSpPr>
          <p:sp>
            <p:nvSpPr>
              <p:cNvPr id="975" name="TextBox 27">
                <a:extLst>
                  <a:ext uri="{FF2B5EF4-FFF2-40B4-BE49-F238E27FC236}">
                    <a16:creationId xmlns:a16="http://schemas.microsoft.com/office/drawing/2014/main" id="{0A502AF2-CC73-434D-D8E9-009B968ADC3E}"/>
                  </a:ext>
                </a:extLst>
              </p:cNvPr>
              <p:cNvSpPr txBox="1"/>
              <p:nvPr/>
            </p:nvSpPr>
            <p:spPr>
              <a:xfrm>
                <a:off x="32640229" y="36697517"/>
                <a:ext cx="2120311" cy="415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Niet op de kaart</a:t>
                </a:r>
              </a:p>
            </p:txBody>
          </p:sp>
          <p:sp>
            <p:nvSpPr>
              <p:cNvPr id="976" name="Rectangle 32">
                <a:extLst>
                  <a:ext uri="{FF2B5EF4-FFF2-40B4-BE49-F238E27FC236}">
                    <a16:creationId xmlns:a16="http://schemas.microsoft.com/office/drawing/2014/main" id="{BD466BB5-CE18-B7C0-C824-63BD0319FF55}"/>
                  </a:ext>
                </a:extLst>
              </p:cNvPr>
              <p:cNvSpPr/>
              <p:nvPr/>
            </p:nvSpPr>
            <p:spPr>
              <a:xfrm>
                <a:off x="34851498" y="36767380"/>
                <a:ext cx="232801" cy="26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pic>
            <p:nvPicPr>
              <p:cNvPr id="977" name="Graphic 976" descr="Close">
                <a:extLst>
                  <a:ext uri="{FF2B5EF4-FFF2-40B4-BE49-F238E27FC236}">
                    <a16:creationId xmlns:a16="http://schemas.microsoft.com/office/drawing/2014/main" id="{5A66AC35-4770-0994-1BA3-43D09A5A41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2"/>
                  </a:ext>
                </a:extLst>
              </a:blip>
              <a:stretch>
                <a:fillRect/>
              </a:stretch>
            </p:blipFill>
            <p:spPr>
              <a:xfrm>
                <a:off x="34783035" y="36718444"/>
                <a:ext cx="354881" cy="361431"/>
              </a:xfrm>
              <a:prstGeom prst="rect">
                <a:avLst/>
              </a:prstGeom>
            </p:spPr>
          </p:pic>
          <p:sp>
            <p:nvSpPr>
              <p:cNvPr id="978" name="TextBox 27">
                <a:extLst>
                  <a:ext uri="{FF2B5EF4-FFF2-40B4-BE49-F238E27FC236}">
                    <a16:creationId xmlns:a16="http://schemas.microsoft.com/office/drawing/2014/main" id="{947FEE0F-84D4-5662-8DE9-F098A5231CD5}"/>
                  </a:ext>
                </a:extLst>
              </p:cNvPr>
              <p:cNvSpPr txBox="1"/>
              <p:nvPr/>
            </p:nvSpPr>
            <p:spPr>
              <a:xfrm>
                <a:off x="32440258" y="37114697"/>
                <a:ext cx="2320275" cy="415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Landbouw of natuur</a:t>
                </a:r>
              </a:p>
            </p:txBody>
          </p:sp>
          <p:sp>
            <p:nvSpPr>
              <p:cNvPr id="979" name="Rectangle 32">
                <a:extLst>
                  <a:ext uri="{FF2B5EF4-FFF2-40B4-BE49-F238E27FC236}">
                    <a16:creationId xmlns:a16="http://schemas.microsoft.com/office/drawing/2014/main" id="{622EF1D2-5F6B-3747-65D7-69FD83655DC2}"/>
                  </a:ext>
                </a:extLst>
              </p:cNvPr>
              <p:cNvSpPr/>
              <p:nvPr/>
            </p:nvSpPr>
            <p:spPr>
              <a:xfrm>
                <a:off x="34851498" y="37189183"/>
                <a:ext cx="232801" cy="26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0" name="TextBox 27">
                <a:extLst>
                  <a:ext uri="{FF2B5EF4-FFF2-40B4-BE49-F238E27FC236}">
                    <a16:creationId xmlns:a16="http://schemas.microsoft.com/office/drawing/2014/main" id="{0EEFB2C1-1CB5-BD36-5D79-E18D37FCFFFB}"/>
                  </a:ext>
                </a:extLst>
              </p:cNvPr>
              <p:cNvSpPr txBox="1"/>
              <p:nvPr/>
            </p:nvSpPr>
            <p:spPr>
              <a:xfrm>
                <a:off x="32576580" y="37535132"/>
                <a:ext cx="2182945" cy="415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200" b="1" dirty="0">
                    <a:solidFill>
                      <a:schemeClr val="bg1"/>
                    </a:solidFill>
                  </a:rPr>
                  <a:t>Alle locaties op de kaart</a:t>
                </a:r>
              </a:p>
            </p:txBody>
          </p:sp>
          <p:sp>
            <p:nvSpPr>
              <p:cNvPr id="981" name="Rectangle 32">
                <a:extLst>
                  <a:ext uri="{FF2B5EF4-FFF2-40B4-BE49-F238E27FC236}">
                    <a16:creationId xmlns:a16="http://schemas.microsoft.com/office/drawing/2014/main" id="{68F1EAC4-4702-C2F1-6EEB-75C08489D5D8}"/>
                  </a:ext>
                </a:extLst>
              </p:cNvPr>
              <p:cNvSpPr/>
              <p:nvPr/>
            </p:nvSpPr>
            <p:spPr>
              <a:xfrm>
                <a:off x="34851497" y="37605899"/>
                <a:ext cx="222226" cy="2481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2" name="Rectangle 32">
                <a:extLst>
                  <a:ext uri="{FF2B5EF4-FFF2-40B4-BE49-F238E27FC236}">
                    <a16:creationId xmlns:a16="http://schemas.microsoft.com/office/drawing/2014/main" id="{79C63D9A-D6DA-FF38-78E2-BC186B928A38}"/>
                  </a:ext>
                </a:extLst>
              </p:cNvPr>
              <p:cNvSpPr/>
              <p:nvPr/>
            </p:nvSpPr>
            <p:spPr>
              <a:xfrm>
                <a:off x="34851497" y="37600309"/>
                <a:ext cx="224103" cy="2481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3" name="Rectangle 32">
                <a:extLst>
                  <a:ext uri="{FF2B5EF4-FFF2-40B4-BE49-F238E27FC236}">
                    <a16:creationId xmlns:a16="http://schemas.microsoft.com/office/drawing/2014/main" id="{A48E8245-2422-F827-D977-32481748CFBB}"/>
                  </a:ext>
                </a:extLst>
              </p:cNvPr>
              <p:cNvSpPr/>
              <p:nvPr/>
            </p:nvSpPr>
            <p:spPr>
              <a:xfrm>
                <a:off x="34971752" y="37611889"/>
                <a:ext cx="76533" cy="22908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4" name="Rectangle 983">
                <a:extLst>
                  <a:ext uri="{FF2B5EF4-FFF2-40B4-BE49-F238E27FC236}">
                    <a16:creationId xmlns:a16="http://schemas.microsoft.com/office/drawing/2014/main" id="{1CECB0B4-E8AF-D7BB-739C-5DDB285BEC07}"/>
                  </a:ext>
                </a:extLst>
              </p:cNvPr>
              <p:cNvSpPr/>
              <p:nvPr/>
            </p:nvSpPr>
            <p:spPr>
              <a:xfrm>
                <a:off x="34890678" y="37611889"/>
                <a:ext cx="74979" cy="229089"/>
              </a:xfrm>
              <a:prstGeom prst="rect">
                <a:avLst/>
              </a:prstGeom>
              <a:solidFill>
                <a:srgbClr val="009E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5" name="Rectangle 984">
                <a:extLst>
                  <a:ext uri="{FF2B5EF4-FFF2-40B4-BE49-F238E27FC236}">
                    <a16:creationId xmlns:a16="http://schemas.microsoft.com/office/drawing/2014/main" id="{B8CE8525-102F-C342-EB05-35CA843DD30C}"/>
                  </a:ext>
                </a:extLst>
              </p:cNvPr>
              <p:cNvSpPr/>
              <p:nvPr/>
            </p:nvSpPr>
            <p:spPr>
              <a:xfrm>
                <a:off x="34943893" y="37205279"/>
                <a:ext cx="111033" cy="229089"/>
              </a:xfrm>
              <a:prstGeom prst="rect">
                <a:avLst/>
              </a:prstGeom>
              <a:solidFill>
                <a:srgbClr val="009E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sp>
          <p:nvSpPr>
            <p:cNvPr id="974" name="TextBox 27">
              <a:extLst>
                <a:ext uri="{FF2B5EF4-FFF2-40B4-BE49-F238E27FC236}">
                  <a16:creationId xmlns:a16="http://schemas.microsoft.com/office/drawing/2014/main" id="{0125616C-D344-B1EF-BFF3-43E800AC8C76}"/>
                </a:ext>
              </a:extLst>
            </p:cNvPr>
            <p:cNvSpPr txBox="1"/>
            <p:nvPr/>
          </p:nvSpPr>
          <p:spPr>
            <a:xfrm>
              <a:off x="30622586" y="35839304"/>
              <a:ext cx="3887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dirty="0" err="1">
                  <a:solidFill>
                    <a:schemeClr val="bg1"/>
                  </a:solidFill>
                </a:rPr>
                <a:t>Plaatsopties</a:t>
              </a:r>
              <a:r>
                <a:rPr lang="nl-NL" sz="1600" b="1" dirty="0">
                  <a:solidFill>
                    <a:schemeClr val="bg1"/>
                  </a:solidFill>
                </a:rPr>
                <a:t> voor speelkaarten op de kaart</a:t>
              </a:r>
            </a:p>
          </p:txBody>
        </p:sp>
      </p:grpSp>
      <p:grpSp>
        <p:nvGrpSpPr>
          <p:cNvPr id="635" name="Group 634">
            <a:extLst>
              <a:ext uri="{FF2B5EF4-FFF2-40B4-BE49-F238E27FC236}">
                <a16:creationId xmlns:a16="http://schemas.microsoft.com/office/drawing/2014/main" id="{10A3D0CE-FF13-FC2E-7DA9-7CB62B00EE79}"/>
              </a:ext>
            </a:extLst>
          </p:cNvPr>
          <p:cNvGrpSpPr/>
          <p:nvPr/>
        </p:nvGrpSpPr>
        <p:grpSpPr>
          <a:xfrm rot="10800000">
            <a:off x="23619269" y="1319253"/>
            <a:ext cx="2321918" cy="1938992"/>
            <a:chOff x="19500144" y="43482074"/>
            <a:chExt cx="2321918" cy="1938992"/>
          </a:xfrm>
        </p:grpSpPr>
        <p:sp>
          <p:nvSpPr>
            <p:cNvPr id="945" name="Speech Bubble: Rectangle 944">
              <a:extLst>
                <a:ext uri="{FF2B5EF4-FFF2-40B4-BE49-F238E27FC236}">
                  <a16:creationId xmlns:a16="http://schemas.microsoft.com/office/drawing/2014/main" id="{1F18D2DC-9DB4-7A57-D583-9EF67A0CAE1F}"/>
                </a:ext>
              </a:extLst>
            </p:cNvPr>
            <p:cNvSpPr/>
            <p:nvPr/>
          </p:nvSpPr>
          <p:spPr>
            <a:xfrm>
              <a:off x="19500144" y="43483464"/>
              <a:ext cx="2321918" cy="1937602"/>
            </a:xfrm>
            <a:prstGeom prst="wedgeRectCallout">
              <a:avLst>
                <a:gd name="adj1" fmla="val 54570"/>
                <a:gd name="adj2" fmla="val 69015"/>
              </a:avLst>
            </a:prstGeom>
            <a:noFill/>
            <a:ln>
              <a:solidFill>
                <a:srgbClr val="9D05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TextBox 945">
              <a:extLst>
                <a:ext uri="{FF2B5EF4-FFF2-40B4-BE49-F238E27FC236}">
                  <a16:creationId xmlns:a16="http://schemas.microsoft.com/office/drawing/2014/main" id="{A021D413-12E6-E382-0240-6A388F095035}"/>
                </a:ext>
              </a:extLst>
            </p:cNvPr>
            <p:cNvSpPr txBox="1"/>
            <p:nvPr/>
          </p:nvSpPr>
          <p:spPr>
            <a:xfrm>
              <a:off x="19535859" y="43482074"/>
              <a:ext cx="2286203" cy="1938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nl-NL" sz="2400" b="1" dirty="0"/>
                <a:t>Rechts kan een warmte of transport optie geplaatst worden</a:t>
              </a:r>
            </a:p>
          </p:txBody>
        </p:sp>
      </p:grpSp>
      <p:sp>
        <p:nvSpPr>
          <p:cNvPr id="626" name="Rectangle 625">
            <a:extLst>
              <a:ext uri="{FF2B5EF4-FFF2-40B4-BE49-F238E27FC236}">
                <a16:creationId xmlns:a16="http://schemas.microsoft.com/office/drawing/2014/main" id="{E4E8D4F1-7C21-55D6-E85E-C515BAD6F565}"/>
              </a:ext>
            </a:extLst>
          </p:cNvPr>
          <p:cNvSpPr/>
          <p:nvPr/>
        </p:nvSpPr>
        <p:spPr>
          <a:xfrm rot="10800000">
            <a:off x="20992498" y="736943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9D05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Rectangle 626">
            <a:extLst>
              <a:ext uri="{FF2B5EF4-FFF2-40B4-BE49-F238E27FC236}">
                <a16:creationId xmlns:a16="http://schemas.microsoft.com/office/drawing/2014/main" id="{A6CB448E-7135-4A5E-69F4-21934E7C42BA}"/>
              </a:ext>
            </a:extLst>
          </p:cNvPr>
          <p:cNvSpPr/>
          <p:nvPr/>
        </p:nvSpPr>
        <p:spPr>
          <a:xfrm rot="10800000">
            <a:off x="18359696" y="738245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F4A2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TextBox 636">
            <a:extLst>
              <a:ext uri="{FF2B5EF4-FFF2-40B4-BE49-F238E27FC236}">
                <a16:creationId xmlns:a16="http://schemas.microsoft.com/office/drawing/2014/main" id="{A86CF6F2-B99F-A5C3-364C-F6435723203F}"/>
              </a:ext>
            </a:extLst>
          </p:cNvPr>
          <p:cNvSpPr txBox="1"/>
          <p:nvPr/>
        </p:nvSpPr>
        <p:spPr>
          <a:xfrm rot="10800000">
            <a:off x="21023992" y="2827358"/>
            <a:ext cx="2448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/>
              <a:t>Warmte oplossing</a:t>
            </a:r>
          </a:p>
        </p:txBody>
      </p:sp>
      <p:sp>
        <p:nvSpPr>
          <p:cNvPr id="639" name="TextBox 638">
            <a:extLst>
              <a:ext uri="{FF2B5EF4-FFF2-40B4-BE49-F238E27FC236}">
                <a16:creationId xmlns:a16="http://schemas.microsoft.com/office/drawing/2014/main" id="{8BEB5C72-CF7C-E69D-8076-5CF462D14078}"/>
              </a:ext>
            </a:extLst>
          </p:cNvPr>
          <p:cNvSpPr txBox="1"/>
          <p:nvPr/>
        </p:nvSpPr>
        <p:spPr>
          <a:xfrm rot="10800000">
            <a:off x="18359696" y="2827358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/>
              <a:t>Transport oplossing</a:t>
            </a:r>
          </a:p>
        </p:txBody>
      </p:sp>
      <p:sp>
        <p:nvSpPr>
          <p:cNvPr id="948" name="Arrow: Right 947">
            <a:extLst>
              <a:ext uri="{FF2B5EF4-FFF2-40B4-BE49-F238E27FC236}">
                <a16:creationId xmlns:a16="http://schemas.microsoft.com/office/drawing/2014/main" id="{55CC117C-43A1-90B8-219A-F46AAFA6CE20}"/>
              </a:ext>
            </a:extLst>
          </p:cNvPr>
          <p:cNvSpPr/>
          <p:nvPr/>
        </p:nvSpPr>
        <p:spPr>
          <a:xfrm rot="10800000">
            <a:off x="20450278" y="1646804"/>
            <a:ext cx="792800" cy="675337"/>
          </a:xfrm>
          <a:prstGeom prst="rightArrow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EN</a:t>
            </a: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09C721F8-732F-CA99-A917-C174CFB810EE}"/>
              </a:ext>
            </a:extLst>
          </p:cNvPr>
          <p:cNvSpPr/>
          <p:nvPr/>
        </p:nvSpPr>
        <p:spPr>
          <a:xfrm>
            <a:off x="26229219" y="737966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9D05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A1142BDA-E7FF-7ACD-EDF4-2A0A89C25630}"/>
              </a:ext>
            </a:extLst>
          </p:cNvPr>
          <p:cNvSpPr/>
          <p:nvPr/>
        </p:nvSpPr>
        <p:spPr>
          <a:xfrm>
            <a:off x="13556091" y="737966"/>
            <a:ext cx="2520000" cy="25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7" name="Graphic 466" descr="Lightbulb and gear with solid fill">
            <a:extLst>
              <a:ext uri="{FF2B5EF4-FFF2-40B4-BE49-F238E27FC236}">
                <a16:creationId xmlns:a16="http://schemas.microsoft.com/office/drawing/2014/main" id="{F9AC83D4-4908-7294-31F0-83F68D60B6C2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 rot="10800000">
            <a:off x="13692937" y="913484"/>
            <a:ext cx="2200746" cy="2200746"/>
          </a:xfrm>
          <a:prstGeom prst="rect">
            <a:avLst/>
          </a:prstGeom>
        </p:spPr>
      </p:pic>
      <p:pic>
        <p:nvPicPr>
          <p:cNvPr id="1044" name="Graphic 1043" descr="Bonfire with solid fill">
            <a:extLst>
              <a:ext uri="{FF2B5EF4-FFF2-40B4-BE49-F238E27FC236}">
                <a16:creationId xmlns:a16="http://schemas.microsoft.com/office/drawing/2014/main" id="{9DCBEBB4-C317-FA4A-CC6E-7E7158326D72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 rot="10800000">
            <a:off x="26353347" y="904481"/>
            <a:ext cx="2251856" cy="2251856"/>
          </a:xfrm>
          <a:prstGeom prst="rect">
            <a:avLst/>
          </a:prstGeom>
        </p:spPr>
      </p:pic>
      <p:pic>
        <p:nvPicPr>
          <p:cNvPr id="1064" name="Graphic 1063" descr="Wind Turbines with solid fill">
            <a:extLst>
              <a:ext uri="{FF2B5EF4-FFF2-40B4-BE49-F238E27FC236}">
                <a16:creationId xmlns:a16="http://schemas.microsoft.com/office/drawing/2014/main" id="{52F3A372-9F67-6ACF-F27E-034B0BCA9A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96716" y="39406262"/>
            <a:ext cx="1178775" cy="1178775"/>
          </a:xfrm>
          <a:prstGeom prst="rect">
            <a:avLst/>
          </a:prstGeom>
        </p:spPr>
      </p:pic>
      <p:sp>
        <p:nvSpPr>
          <p:cNvPr id="561" name="Rectangle: Rounded Corners 560">
            <a:extLst>
              <a:ext uri="{FF2B5EF4-FFF2-40B4-BE49-F238E27FC236}">
                <a16:creationId xmlns:a16="http://schemas.microsoft.com/office/drawing/2014/main" id="{ED56E028-BE16-689C-C5C6-90F217F16836}"/>
              </a:ext>
            </a:extLst>
          </p:cNvPr>
          <p:cNvSpPr/>
          <p:nvPr/>
        </p:nvSpPr>
        <p:spPr>
          <a:xfrm rot="5400000">
            <a:off x="26920" y="40052274"/>
            <a:ext cx="2520000" cy="1063174"/>
          </a:xfrm>
          <a:prstGeom prst="roundRect">
            <a:avLst>
              <a:gd name="adj" fmla="val 0"/>
            </a:avLst>
          </a:prstGeom>
          <a:solidFill>
            <a:srgbClr val="49A078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400" b="1"/>
              <a:t>Technologie kaarten</a:t>
            </a:r>
          </a:p>
        </p:txBody>
      </p:sp>
      <p:pic>
        <p:nvPicPr>
          <p:cNvPr id="1066" name="Graphic 1065" descr="Lightbulb and gear with solid fill">
            <a:extLst>
              <a:ext uri="{FF2B5EF4-FFF2-40B4-BE49-F238E27FC236}">
                <a16:creationId xmlns:a16="http://schemas.microsoft.com/office/drawing/2014/main" id="{33BEE90C-5DA1-3824-9A5F-61F6CDA60692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 rot="10800000">
            <a:off x="8440454" y="918881"/>
            <a:ext cx="2200746" cy="2200746"/>
          </a:xfrm>
          <a:prstGeom prst="rect">
            <a:avLst/>
          </a:prstGeom>
        </p:spPr>
      </p:pic>
      <p:pic>
        <p:nvPicPr>
          <p:cNvPr id="1067" name="Graphic 1066" descr="Lightbulb and gear with solid fill">
            <a:extLst>
              <a:ext uri="{FF2B5EF4-FFF2-40B4-BE49-F238E27FC236}">
                <a16:creationId xmlns:a16="http://schemas.microsoft.com/office/drawing/2014/main" id="{107365C2-DA52-1C00-075F-86B7AFD647C1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 rot="10800000">
            <a:off x="5930223" y="889865"/>
            <a:ext cx="2200746" cy="2200746"/>
          </a:xfrm>
          <a:prstGeom prst="rect">
            <a:avLst/>
          </a:prstGeom>
        </p:spPr>
      </p:pic>
      <p:pic>
        <p:nvPicPr>
          <p:cNvPr id="1069" name="Graphic 1068" descr="Lightbulb and gear with solid fill">
            <a:extLst>
              <a:ext uri="{FF2B5EF4-FFF2-40B4-BE49-F238E27FC236}">
                <a16:creationId xmlns:a16="http://schemas.microsoft.com/office/drawing/2014/main" id="{62FD49F3-92D3-EAB3-300A-F820291D5278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 rot="10800000">
            <a:off x="882404" y="913483"/>
            <a:ext cx="2200746" cy="2200746"/>
          </a:xfrm>
          <a:prstGeom prst="rect">
            <a:avLst/>
          </a:prstGeom>
        </p:spPr>
      </p:pic>
      <p:pic>
        <p:nvPicPr>
          <p:cNvPr id="1070" name="Graphic 1069" descr="Lightbulb and gear with solid fill">
            <a:extLst>
              <a:ext uri="{FF2B5EF4-FFF2-40B4-BE49-F238E27FC236}">
                <a16:creationId xmlns:a16="http://schemas.microsoft.com/office/drawing/2014/main" id="{47030137-18E5-7A88-AE51-7E8BBC550607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 rot="10800000">
            <a:off x="3402683" y="881982"/>
            <a:ext cx="2200746" cy="2200746"/>
          </a:xfrm>
          <a:prstGeom prst="rect">
            <a:avLst/>
          </a:prstGeom>
        </p:spPr>
      </p:pic>
      <p:sp>
        <p:nvSpPr>
          <p:cNvPr id="1049" name="Rectangle: Rounded Corners 1048">
            <a:extLst>
              <a:ext uri="{FF2B5EF4-FFF2-40B4-BE49-F238E27FC236}">
                <a16:creationId xmlns:a16="http://schemas.microsoft.com/office/drawing/2014/main" id="{12FAB49F-EEDA-96E9-2D33-FEB099A24872}"/>
              </a:ext>
            </a:extLst>
          </p:cNvPr>
          <p:cNvSpPr/>
          <p:nvPr/>
        </p:nvSpPr>
        <p:spPr>
          <a:xfrm rot="16200000">
            <a:off x="27934082" y="1617663"/>
            <a:ext cx="2520000" cy="745149"/>
          </a:xfrm>
          <a:prstGeom prst="roundRect">
            <a:avLst>
              <a:gd name="adj" fmla="val 0"/>
            </a:avLst>
          </a:prstGeom>
          <a:solidFill>
            <a:srgbClr val="9D0505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600" b="1" dirty="0"/>
              <a:t>Warmte kaarten</a:t>
            </a:r>
          </a:p>
        </p:txBody>
      </p:sp>
      <p:sp>
        <p:nvSpPr>
          <p:cNvPr id="900" name="TextBox 899">
            <a:extLst>
              <a:ext uri="{FF2B5EF4-FFF2-40B4-BE49-F238E27FC236}">
                <a16:creationId xmlns:a16="http://schemas.microsoft.com/office/drawing/2014/main" id="{4B11758D-5F84-7800-5406-E3B604604222}"/>
              </a:ext>
            </a:extLst>
          </p:cNvPr>
          <p:cNvSpPr txBox="1"/>
          <p:nvPr/>
        </p:nvSpPr>
        <p:spPr>
          <a:xfrm>
            <a:off x="22887724" y="3240127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https://www.openstreetmap.org/</a:t>
            </a:r>
          </a:p>
        </p:txBody>
      </p:sp>
      <p:pic>
        <p:nvPicPr>
          <p:cNvPr id="902" name="Picture 901">
            <a:extLst>
              <a:ext uri="{FF2B5EF4-FFF2-40B4-BE49-F238E27FC236}">
                <a16:creationId xmlns:a16="http://schemas.microsoft.com/office/drawing/2014/main" id="{B7EC0BF5-6FEA-421A-A521-95348D3856A7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25437131" y="32378649"/>
            <a:ext cx="1509227" cy="330869"/>
          </a:xfrm>
          <a:prstGeom prst="rect">
            <a:avLst/>
          </a:prstGeom>
        </p:spPr>
      </p:pic>
      <p:sp>
        <p:nvSpPr>
          <p:cNvPr id="913" name="TextBox 912">
            <a:extLst>
              <a:ext uri="{FF2B5EF4-FFF2-40B4-BE49-F238E27FC236}">
                <a16:creationId xmlns:a16="http://schemas.microsoft.com/office/drawing/2014/main" id="{7575B8E3-18F9-2C81-58B0-C26D19891711}"/>
              </a:ext>
            </a:extLst>
          </p:cNvPr>
          <p:cNvSpPr txBox="1"/>
          <p:nvPr/>
        </p:nvSpPr>
        <p:spPr>
          <a:xfrm>
            <a:off x="24429019" y="41854534"/>
            <a:ext cx="44824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i="1"/>
              <a:t>Aanvullende info kaarten: </a:t>
            </a:r>
            <a:r>
              <a:rPr lang="nl-NL" sz="1400"/>
              <a:t>https://www.milieucentraal.nl/</a:t>
            </a:r>
          </a:p>
        </p:txBody>
      </p:sp>
      <p:pic>
        <p:nvPicPr>
          <p:cNvPr id="918" name="Picture 917">
            <a:extLst>
              <a:ext uri="{FF2B5EF4-FFF2-40B4-BE49-F238E27FC236}">
                <a16:creationId xmlns:a16="http://schemas.microsoft.com/office/drawing/2014/main" id="{732E8F5F-CB45-C549-6927-7B698D947DDD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28821507" y="41926542"/>
            <a:ext cx="693663" cy="220502"/>
          </a:xfrm>
          <a:prstGeom prst="rect">
            <a:avLst/>
          </a:prstGeom>
        </p:spPr>
      </p:pic>
      <p:pic>
        <p:nvPicPr>
          <p:cNvPr id="920" name="Picture 919">
            <a:extLst>
              <a:ext uri="{FF2B5EF4-FFF2-40B4-BE49-F238E27FC236}">
                <a16:creationId xmlns:a16="http://schemas.microsoft.com/office/drawing/2014/main" id="{77305AE6-E90B-C89E-B832-96CF136AA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415773" y="37061068"/>
            <a:ext cx="903356" cy="90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749559-0FFD-F920-A8F9-956B49BF794D}"/>
              </a:ext>
            </a:extLst>
          </p:cNvPr>
          <p:cNvSpPr txBox="1"/>
          <p:nvPr/>
        </p:nvSpPr>
        <p:spPr>
          <a:xfrm>
            <a:off x="1890515" y="41854534"/>
            <a:ext cx="14401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i="1"/>
              <a:t>Gebuikte foto’s</a:t>
            </a:r>
            <a:endParaRPr lang="nl-NL" sz="1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652E9F-7DFF-9EE3-C7BA-C956944680C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3197902" y="41892862"/>
            <a:ext cx="708837" cy="249704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A206EFED-5706-06F9-66F6-97DF96C8C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5203" y="37534054"/>
            <a:ext cx="1234861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Graphic 1058" descr="Warning with solid fill">
            <a:extLst>
              <a:ext uri="{FF2B5EF4-FFF2-40B4-BE49-F238E27FC236}">
                <a16:creationId xmlns:a16="http://schemas.microsoft.com/office/drawing/2014/main" id="{0EA426D9-9463-4876-421F-30D0CDB5B5D8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5540953" y="37093287"/>
            <a:ext cx="373430" cy="373430"/>
          </a:xfrm>
          <a:prstGeom prst="rect">
            <a:avLst/>
          </a:prstGeom>
        </p:spPr>
      </p:pic>
      <p:sp>
        <p:nvSpPr>
          <p:cNvPr id="1060" name="TextBox 1059">
            <a:extLst>
              <a:ext uri="{FF2B5EF4-FFF2-40B4-BE49-F238E27FC236}">
                <a16:creationId xmlns:a16="http://schemas.microsoft.com/office/drawing/2014/main" id="{4D857B2B-2B0F-0333-BFDA-EDD7F9DE281D}"/>
              </a:ext>
            </a:extLst>
          </p:cNvPr>
          <p:cNvSpPr txBox="1"/>
          <p:nvPr/>
        </p:nvSpPr>
        <p:spPr>
          <a:xfrm>
            <a:off x="15922107" y="37061936"/>
            <a:ext cx="1517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Vereiste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431AA8-71EA-35F2-D6CF-FFB9AC72A2F1}"/>
              </a:ext>
            </a:extLst>
          </p:cNvPr>
          <p:cNvSpPr/>
          <p:nvPr/>
        </p:nvSpPr>
        <p:spPr>
          <a:xfrm>
            <a:off x="12983336" y="37071229"/>
            <a:ext cx="2228660" cy="900000"/>
          </a:xfrm>
          <a:prstGeom prst="rect">
            <a:avLst/>
          </a:prstGeom>
          <a:noFill/>
          <a:ln w="508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2400" b="1" dirty="0">
                <a:solidFill>
                  <a:schemeClr val="tx1"/>
                </a:solidFill>
              </a:rPr>
              <a:t>Uitleg gebruikte iconen kaarten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197AF5DC-339C-8F91-D32F-91CECD87AB26}"/>
              </a:ext>
            </a:extLst>
          </p:cNvPr>
          <p:cNvSpPr/>
          <p:nvPr/>
        </p:nvSpPr>
        <p:spPr>
          <a:xfrm>
            <a:off x="15215584" y="37029998"/>
            <a:ext cx="212435" cy="9000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ight Bracket 39">
            <a:extLst>
              <a:ext uri="{FF2B5EF4-FFF2-40B4-BE49-F238E27FC236}">
                <a16:creationId xmlns:a16="http://schemas.microsoft.com/office/drawing/2014/main" id="{6B05C141-D3CC-B65A-6EE8-5298746D4446}"/>
              </a:ext>
            </a:extLst>
          </p:cNvPr>
          <p:cNvSpPr/>
          <p:nvPr/>
        </p:nvSpPr>
        <p:spPr>
          <a:xfrm>
            <a:off x="21836731" y="37071229"/>
            <a:ext cx="144016" cy="90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Graphic 13" descr="Taxi with solid fill">
            <a:extLst>
              <a:ext uri="{FF2B5EF4-FFF2-40B4-BE49-F238E27FC236}">
                <a16:creationId xmlns:a16="http://schemas.microsoft.com/office/drawing/2014/main" id="{7ADFE4C8-4CBC-A4E6-1FF7-56B2CABC1C93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 rot="10800000">
            <a:off x="18506233" y="809974"/>
            <a:ext cx="2189834" cy="2189834"/>
          </a:xfrm>
          <a:prstGeom prst="rect">
            <a:avLst/>
          </a:prstGeom>
        </p:spPr>
      </p:pic>
      <p:pic>
        <p:nvPicPr>
          <p:cNvPr id="906" name="Graphic 905" descr="Bonfire with solid fill">
            <a:extLst>
              <a:ext uri="{FF2B5EF4-FFF2-40B4-BE49-F238E27FC236}">
                <a16:creationId xmlns:a16="http://schemas.microsoft.com/office/drawing/2014/main" id="{BAD0F81F-C467-C6FD-46EF-B57108BCD5D9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 rot="10800000">
            <a:off x="21168008" y="809974"/>
            <a:ext cx="2138536" cy="21385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921" name="Ink 920">
                <a:extLst>
                  <a:ext uri="{FF2B5EF4-FFF2-40B4-BE49-F238E27FC236}">
                    <a16:creationId xmlns:a16="http://schemas.microsoft.com/office/drawing/2014/main" id="{2F183A86-46F1-AA7F-97D1-E65B1678CD92}"/>
                  </a:ext>
                </a:extLst>
              </p14:cNvPr>
              <p14:cNvContentPartPr/>
              <p14:nvPr/>
            </p14:nvContentPartPr>
            <p14:xfrm>
              <a:off x="22238307" y="2173482"/>
              <a:ext cx="9720" cy="9360"/>
            </p14:xfrm>
          </p:contentPart>
        </mc:Choice>
        <mc:Fallback xmlns="">
          <p:pic>
            <p:nvPicPr>
              <p:cNvPr id="921" name="Ink 920">
                <a:extLst>
                  <a:ext uri="{FF2B5EF4-FFF2-40B4-BE49-F238E27FC236}">
                    <a16:creationId xmlns:a16="http://schemas.microsoft.com/office/drawing/2014/main" id="{2F183A86-46F1-AA7F-97D1-E65B1678CD92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22228961" y="2164482"/>
                <a:ext cx="28038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922" name="Ink 921">
                <a:extLst>
                  <a:ext uri="{FF2B5EF4-FFF2-40B4-BE49-F238E27FC236}">
                    <a16:creationId xmlns:a16="http://schemas.microsoft.com/office/drawing/2014/main" id="{C504AFB9-019B-7BA2-3149-4FF427D6E1E9}"/>
                  </a:ext>
                </a:extLst>
              </p14:cNvPr>
              <p14:cNvContentPartPr/>
              <p14:nvPr/>
            </p14:nvContentPartPr>
            <p14:xfrm>
              <a:off x="22286095" y="1192483"/>
              <a:ext cx="2160" cy="2520"/>
            </p14:xfrm>
          </p:contentPart>
        </mc:Choice>
        <mc:Fallback xmlns="">
          <p:pic>
            <p:nvPicPr>
              <p:cNvPr id="922" name="Ink 921">
                <a:extLst>
                  <a:ext uri="{FF2B5EF4-FFF2-40B4-BE49-F238E27FC236}">
                    <a16:creationId xmlns:a16="http://schemas.microsoft.com/office/drawing/2014/main" id="{C504AFB9-019B-7BA2-3149-4FF427D6E1E9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2277095" y="1183483"/>
                <a:ext cx="19800" cy="20160"/>
              </a:xfrm>
              <a:prstGeom prst="rect">
                <a:avLst/>
              </a:prstGeom>
            </p:spPr>
          </p:pic>
        </mc:Fallback>
      </mc:AlternateContent>
      <p:grpSp>
        <p:nvGrpSpPr>
          <p:cNvPr id="934" name="Group 933">
            <a:extLst>
              <a:ext uri="{FF2B5EF4-FFF2-40B4-BE49-F238E27FC236}">
                <a16:creationId xmlns:a16="http://schemas.microsoft.com/office/drawing/2014/main" id="{1E8A8D1E-7783-6F8F-DB3B-1B7D7ECF343F}"/>
              </a:ext>
            </a:extLst>
          </p:cNvPr>
          <p:cNvGrpSpPr/>
          <p:nvPr/>
        </p:nvGrpSpPr>
        <p:grpSpPr>
          <a:xfrm>
            <a:off x="22898340" y="1087363"/>
            <a:ext cx="19440" cy="19440"/>
            <a:chOff x="20542727" y="1087363"/>
            <a:chExt cx="19440" cy="1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923" name="Ink 922">
                  <a:extLst>
                    <a:ext uri="{FF2B5EF4-FFF2-40B4-BE49-F238E27FC236}">
                      <a16:creationId xmlns:a16="http://schemas.microsoft.com/office/drawing/2014/main" id="{EC3BA211-F405-CE36-5950-1D42DABB9EEC}"/>
                    </a:ext>
                  </a:extLst>
                </p14:cNvPr>
                <p14:cNvContentPartPr/>
                <p14:nvPr/>
              </p14:nvContentPartPr>
              <p14:xfrm>
                <a:off x="20551007" y="1087363"/>
                <a:ext cx="11160" cy="16200"/>
              </p14:xfrm>
            </p:contentPart>
          </mc:Choice>
          <mc:Fallback xmlns="">
            <p:pic>
              <p:nvPicPr>
                <p:cNvPr id="923" name="Ink 922">
                  <a:extLst>
                    <a:ext uri="{FF2B5EF4-FFF2-40B4-BE49-F238E27FC236}">
                      <a16:creationId xmlns:a16="http://schemas.microsoft.com/office/drawing/2014/main" id="{EC3BA211-F405-CE36-5950-1D42DABB9EE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0542288" y="1078559"/>
                  <a:ext cx="28249" cy="334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933" name="Ink 932">
                  <a:extLst>
                    <a:ext uri="{FF2B5EF4-FFF2-40B4-BE49-F238E27FC236}">
                      <a16:creationId xmlns:a16="http://schemas.microsoft.com/office/drawing/2014/main" id="{CD59E99D-C262-F584-5A2F-53EBC316027B}"/>
                    </a:ext>
                  </a:extLst>
                </p14:cNvPr>
                <p14:cNvContentPartPr/>
                <p14:nvPr/>
              </p14:nvContentPartPr>
              <p14:xfrm>
                <a:off x="20542727" y="1103203"/>
                <a:ext cx="9360" cy="3600"/>
              </p14:xfrm>
            </p:contentPart>
          </mc:Choice>
          <mc:Fallback xmlns="">
            <p:pic>
              <p:nvPicPr>
                <p:cNvPr id="933" name="Ink 932">
                  <a:extLst>
                    <a:ext uri="{FF2B5EF4-FFF2-40B4-BE49-F238E27FC236}">
                      <a16:creationId xmlns:a16="http://schemas.microsoft.com/office/drawing/2014/main" id="{CD59E99D-C262-F584-5A2F-53EBC316027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0533727" y="1094203"/>
                  <a:ext cx="27000" cy="2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8" name="Group 937">
            <a:extLst>
              <a:ext uri="{FF2B5EF4-FFF2-40B4-BE49-F238E27FC236}">
                <a16:creationId xmlns:a16="http://schemas.microsoft.com/office/drawing/2014/main" id="{6CE64877-0633-64F3-E88E-C15F281B3060}"/>
              </a:ext>
            </a:extLst>
          </p:cNvPr>
          <p:cNvGrpSpPr/>
          <p:nvPr/>
        </p:nvGrpSpPr>
        <p:grpSpPr>
          <a:xfrm>
            <a:off x="22389660" y="2081683"/>
            <a:ext cx="19440" cy="15840"/>
            <a:chOff x="20034047" y="2081683"/>
            <a:chExt cx="19440" cy="1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935" name="Ink 934">
                  <a:extLst>
                    <a:ext uri="{FF2B5EF4-FFF2-40B4-BE49-F238E27FC236}">
                      <a16:creationId xmlns:a16="http://schemas.microsoft.com/office/drawing/2014/main" id="{478EDA10-805D-25AD-1EA0-1E95094A65AC}"/>
                    </a:ext>
                  </a:extLst>
                </p14:cNvPr>
                <p14:cNvContentPartPr/>
                <p14:nvPr/>
              </p14:nvContentPartPr>
              <p14:xfrm>
                <a:off x="20034047" y="2095003"/>
                <a:ext cx="3600" cy="2520"/>
              </p14:xfrm>
            </p:contentPart>
          </mc:Choice>
          <mc:Fallback xmlns="">
            <p:pic>
              <p:nvPicPr>
                <p:cNvPr id="935" name="Ink 934">
                  <a:extLst>
                    <a:ext uri="{FF2B5EF4-FFF2-40B4-BE49-F238E27FC236}">
                      <a16:creationId xmlns:a16="http://schemas.microsoft.com/office/drawing/2014/main" id="{478EDA10-805D-25AD-1EA0-1E95094A65AC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0025047" y="2086003"/>
                  <a:ext cx="2124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937" name="Ink 936">
                  <a:extLst>
                    <a:ext uri="{FF2B5EF4-FFF2-40B4-BE49-F238E27FC236}">
                      <a16:creationId xmlns:a16="http://schemas.microsoft.com/office/drawing/2014/main" id="{7CCA1D8C-4817-A9F5-9A6D-A7CD76F4612C}"/>
                    </a:ext>
                  </a:extLst>
                </p14:cNvPr>
                <p14:cNvContentPartPr/>
                <p14:nvPr/>
              </p14:nvContentPartPr>
              <p14:xfrm>
                <a:off x="20050607" y="2081683"/>
                <a:ext cx="2880" cy="5400"/>
              </p14:xfrm>
            </p:contentPart>
          </mc:Choice>
          <mc:Fallback xmlns="">
            <p:pic>
              <p:nvPicPr>
                <p:cNvPr id="937" name="Ink 936">
                  <a:extLst>
                    <a:ext uri="{FF2B5EF4-FFF2-40B4-BE49-F238E27FC236}">
                      <a16:creationId xmlns:a16="http://schemas.microsoft.com/office/drawing/2014/main" id="{7CCA1D8C-4817-A9F5-9A6D-A7CD76F4612C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0041607" y="2072683"/>
                  <a:ext cx="20520" cy="230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940" name="Rectangle: Rounded Corners 939">
            <a:extLst>
              <a:ext uri="{FF2B5EF4-FFF2-40B4-BE49-F238E27FC236}">
                <a16:creationId xmlns:a16="http://schemas.microsoft.com/office/drawing/2014/main" id="{D4846087-A776-52BB-4B8B-221EFD42656F}"/>
              </a:ext>
            </a:extLst>
          </p:cNvPr>
          <p:cNvSpPr/>
          <p:nvPr/>
        </p:nvSpPr>
        <p:spPr>
          <a:xfrm rot="16200000">
            <a:off x="15307612" y="1617663"/>
            <a:ext cx="2520000" cy="745149"/>
          </a:xfrm>
          <a:prstGeom prst="roundRect">
            <a:avLst>
              <a:gd name="adj" fmla="val 0"/>
            </a:avLst>
          </a:prstGeom>
          <a:solidFill>
            <a:srgbClr val="78A6B6"/>
          </a:solidFill>
          <a:ln w="50800">
            <a:solidFill>
              <a:srgbClr val="78A6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600" b="1"/>
              <a:t>Bonus kaarten</a:t>
            </a:r>
          </a:p>
        </p:txBody>
      </p:sp>
      <p:pic>
        <p:nvPicPr>
          <p:cNvPr id="522" name="Picture 521">
            <a:extLst>
              <a:ext uri="{FF2B5EF4-FFF2-40B4-BE49-F238E27FC236}">
                <a16:creationId xmlns:a16="http://schemas.microsoft.com/office/drawing/2014/main" id="{8860129C-D3BE-D639-98EC-21490E6482AB}"/>
              </a:ext>
            </a:extLst>
          </p:cNvPr>
          <p:cNvPicPr>
            <a:picLocks noChangeAspect="1"/>
          </p:cNvPicPr>
          <p:nvPr/>
        </p:nvPicPr>
        <p:blipFill>
          <a:blip r:embed="rId68"/>
          <a:stretch>
            <a:fillRect/>
          </a:stretch>
        </p:blipFill>
        <p:spPr>
          <a:xfrm rot="5400000">
            <a:off x="23438022" y="35895894"/>
            <a:ext cx="1006412" cy="3200882"/>
          </a:xfrm>
          <a:prstGeom prst="rect">
            <a:avLst/>
          </a:prstGeom>
        </p:spPr>
      </p:pic>
      <p:grpSp>
        <p:nvGrpSpPr>
          <p:cNvPr id="947" name="Group 946">
            <a:extLst>
              <a:ext uri="{FF2B5EF4-FFF2-40B4-BE49-F238E27FC236}">
                <a16:creationId xmlns:a16="http://schemas.microsoft.com/office/drawing/2014/main" id="{C3A49CBD-3508-094C-DBB0-01DB4700C76E}"/>
              </a:ext>
            </a:extLst>
          </p:cNvPr>
          <p:cNvGrpSpPr/>
          <p:nvPr/>
        </p:nvGrpSpPr>
        <p:grpSpPr>
          <a:xfrm>
            <a:off x="1818508" y="32997295"/>
            <a:ext cx="25274807" cy="2664551"/>
            <a:chOff x="1818508" y="32997295"/>
            <a:chExt cx="25274807" cy="266455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B722AAF-0430-1AF4-2BB2-4EB9A9F07DE5}"/>
                </a:ext>
              </a:extLst>
            </p:cNvPr>
            <p:cNvSpPr/>
            <p:nvPr/>
          </p:nvSpPr>
          <p:spPr>
            <a:xfrm>
              <a:off x="1890515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Rectangle 796">
              <a:extLst>
                <a:ext uri="{FF2B5EF4-FFF2-40B4-BE49-F238E27FC236}">
                  <a16:creationId xmlns:a16="http://schemas.microsoft.com/office/drawing/2014/main" id="{330DD5F8-93D7-0FBA-EBF0-F6E5976A0EDE}"/>
                </a:ext>
              </a:extLst>
            </p:cNvPr>
            <p:cNvSpPr/>
            <p:nvPr/>
          </p:nvSpPr>
          <p:spPr>
            <a:xfrm>
              <a:off x="2034531" y="33157589"/>
              <a:ext cx="2160240" cy="1424137"/>
            </a:xfrm>
            <a:prstGeom prst="rect">
              <a:avLst/>
            </a:prstGeom>
            <a:noFill/>
            <a:ln w="254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b="1" dirty="0">
                  <a:solidFill>
                    <a:schemeClr val="tx1"/>
                  </a:solidFill>
                </a:rPr>
                <a:t>Plaats je besparing of opslag kaarten hier</a:t>
              </a:r>
            </a:p>
          </p:txBody>
        </p:sp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4DB77A3C-D581-70AE-0C9C-6D9B5BD88FF8}"/>
                </a:ext>
              </a:extLst>
            </p:cNvPr>
            <p:cNvSpPr/>
            <p:nvPr/>
          </p:nvSpPr>
          <p:spPr>
            <a:xfrm>
              <a:off x="24501027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6AAF8498-A61D-C056-2CE2-0E6F46C44A31}"/>
                </a:ext>
              </a:extLst>
            </p:cNvPr>
            <p:cNvSpPr/>
            <p:nvPr/>
          </p:nvSpPr>
          <p:spPr>
            <a:xfrm>
              <a:off x="21980747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75AF88B6-090C-B7DC-E30E-83B003121F1F}"/>
                </a:ext>
              </a:extLst>
            </p:cNvPr>
            <p:cNvSpPr/>
            <p:nvPr/>
          </p:nvSpPr>
          <p:spPr>
            <a:xfrm>
              <a:off x="19468818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Rectangle 495">
              <a:extLst>
                <a:ext uri="{FF2B5EF4-FFF2-40B4-BE49-F238E27FC236}">
                  <a16:creationId xmlns:a16="http://schemas.microsoft.com/office/drawing/2014/main" id="{D4A4B7DA-857C-7EB8-8A48-9244F53D6757}"/>
                </a:ext>
              </a:extLst>
            </p:cNvPr>
            <p:cNvSpPr/>
            <p:nvPr/>
          </p:nvSpPr>
          <p:spPr>
            <a:xfrm>
              <a:off x="16948538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Rectangle 496">
              <a:extLst>
                <a:ext uri="{FF2B5EF4-FFF2-40B4-BE49-F238E27FC236}">
                  <a16:creationId xmlns:a16="http://schemas.microsoft.com/office/drawing/2014/main" id="{66074E84-4697-C47A-7706-9101399E68AC}"/>
                </a:ext>
              </a:extLst>
            </p:cNvPr>
            <p:cNvSpPr/>
            <p:nvPr/>
          </p:nvSpPr>
          <p:spPr>
            <a:xfrm>
              <a:off x="14435333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B7926001-EE32-FDDD-EED5-537144AB93C3}"/>
                </a:ext>
              </a:extLst>
            </p:cNvPr>
            <p:cNvSpPr/>
            <p:nvPr/>
          </p:nvSpPr>
          <p:spPr>
            <a:xfrm>
              <a:off x="11915053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9B7EC29B-D84C-5B75-137D-84AFCA1F13F3}"/>
                </a:ext>
              </a:extLst>
            </p:cNvPr>
            <p:cNvSpPr/>
            <p:nvPr/>
          </p:nvSpPr>
          <p:spPr>
            <a:xfrm>
              <a:off x="9403124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E45E831-976D-1F05-388F-AF5D7F27AA85}"/>
                </a:ext>
              </a:extLst>
            </p:cNvPr>
            <p:cNvSpPr/>
            <p:nvPr/>
          </p:nvSpPr>
          <p:spPr>
            <a:xfrm>
              <a:off x="6882844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Rectangle 895">
              <a:extLst>
                <a:ext uri="{FF2B5EF4-FFF2-40B4-BE49-F238E27FC236}">
                  <a16:creationId xmlns:a16="http://schemas.microsoft.com/office/drawing/2014/main" id="{B05EA2F6-38DF-3D9E-E5E6-E01E3A82DBC3}"/>
                </a:ext>
              </a:extLst>
            </p:cNvPr>
            <p:cNvSpPr/>
            <p:nvPr/>
          </p:nvSpPr>
          <p:spPr>
            <a:xfrm>
              <a:off x="4411075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03" name="Graphic 902" descr="Renewable Energy with solid fill">
              <a:extLst>
                <a:ext uri="{FF2B5EF4-FFF2-40B4-BE49-F238E27FC236}">
                  <a16:creationId xmlns:a16="http://schemas.microsoft.com/office/drawing/2014/main" id="{BEFD8ED1-B565-3245-07B8-55D8115DF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9">
              <a:extLst>
                <a:ext uri="{96DAC541-7B7A-43D3-8B79-37D633B846F1}">
                  <asvg:svgBlip xmlns:asvg="http://schemas.microsoft.com/office/drawing/2016/SVG/main" r:embed="rId70"/>
                </a:ext>
              </a:extLst>
            </a:blip>
            <a:stretch>
              <a:fillRect/>
            </a:stretch>
          </p:blipFill>
          <p:spPr>
            <a:xfrm>
              <a:off x="4496024" y="33141566"/>
              <a:ext cx="2435051" cy="2435051"/>
            </a:xfrm>
            <a:prstGeom prst="rect">
              <a:avLst/>
            </a:prstGeom>
          </p:spPr>
        </p:pic>
        <p:pic>
          <p:nvPicPr>
            <p:cNvPr id="905" name="Graphic 904" descr="Battery charging with solid fill">
              <a:extLst>
                <a:ext uri="{FF2B5EF4-FFF2-40B4-BE49-F238E27FC236}">
                  <a16:creationId xmlns:a16="http://schemas.microsoft.com/office/drawing/2014/main" id="{62A3921E-92F0-5ECA-09F7-9232CF1AD5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6960313" y="33137688"/>
              <a:ext cx="2380141" cy="2380141"/>
            </a:xfrm>
            <a:prstGeom prst="rect">
              <a:avLst/>
            </a:prstGeom>
          </p:spPr>
        </p:pic>
        <p:pic>
          <p:nvPicPr>
            <p:cNvPr id="908" name="Graphic 907" descr="Battery charging with solid fill">
              <a:extLst>
                <a:ext uri="{FF2B5EF4-FFF2-40B4-BE49-F238E27FC236}">
                  <a16:creationId xmlns:a16="http://schemas.microsoft.com/office/drawing/2014/main" id="{BA465CC7-1CC1-22B3-35E2-8F1DEACF8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1971636" y="33171129"/>
              <a:ext cx="2380141" cy="2380141"/>
            </a:xfrm>
            <a:prstGeom prst="rect">
              <a:avLst/>
            </a:prstGeom>
          </p:spPr>
        </p:pic>
        <p:pic>
          <p:nvPicPr>
            <p:cNvPr id="909" name="Graphic 908" descr="Battery charging with solid fill">
              <a:extLst>
                <a:ext uri="{FF2B5EF4-FFF2-40B4-BE49-F238E27FC236}">
                  <a16:creationId xmlns:a16="http://schemas.microsoft.com/office/drawing/2014/main" id="{76DAEB49-1C6F-CB6E-F4CB-B5C1ED844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9451355" y="33141566"/>
              <a:ext cx="2380141" cy="2380141"/>
            </a:xfrm>
            <a:prstGeom prst="rect">
              <a:avLst/>
            </a:prstGeom>
          </p:spPr>
        </p:pic>
        <p:pic>
          <p:nvPicPr>
            <p:cNvPr id="910" name="Graphic 909" descr="Battery charging with solid fill">
              <a:extLst>
                <a:ext uri="{FF2B5EF4-FFF2-40B4-BE49-F238E27FC236}">
                  <a16:creationId xmlns:a16="http://schemas.microsoft.com/office/drawing/2014/main" id="{FEF77722-0FCB-6D6C-8491-64CDB059F5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4485682" y="33136702"/>
              <a:ext cx="2380141" cy="2380141"/>
            </a:xfrm>
            <a:prstGeom prst="rect">
              <a:avLst/>
            </a:prstGeom>
          </p:spPr>
        </p:pic>
        <p:pic>
          <p:nvPicPr>
            <p:cNvPr id="911" name="Graphic 910" descr="Battery charging with solid fill">
              <a:extLst>
                <a:ext uri="{FF2B5EF4-FFF2-40B4-BE49-F238E27FC236}">
                  <a16:creationId xmlns:a16="http://schemas.microsoft.com/office/drawing/2014/main" id="{C17F5E11-79B4-7A82-92CC-EC693C5DB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9497005" y="33170143"/>
              <a:ext cx="2380141" cy="2380141"/>
            </a:xfrm>
            <a:prstGeom prst="rect">
              <a:avLst/>
            </a:prstGeom>
          </p:spPr>
        </p:pic>
        <p:pic>
          <p:nvPicPr>
            <p:cNvPr id="912" name="Graphic 911" descr="Battery charging with solid fill">
              <a:extLst>
                <a:ext uri="{FF2B5EF4-FFF2-40B4-BE49-F238E27FC236}">
                  <a16:creationId xmlns:a16="http://schemas.microsoft.com/office/drawing/2014/main" id="{041FF0AE-41D1-1860-AC2A-0AF1038CB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6976724" y="33140580"/>
              <a:ext cx="2380141" cy="2380141"/>
            </a:xfrm>
            <a:prstGeom prst="rect">
              <a:avLst/>
            </a:prstGeom>
          </p:spPr>
        </p:pic>
        <p:pic>
          <p:nvPicPr>
            <p:cNvPr id="9" name="Graphic 8" descr="Renewable Energy with solid fill">
              <a:extLst>
                <a:ext uri="{FF2B5EF4-FFF2-40B4-BE49-F238E27FC236}">
                  <a16:creationId xmlns:a16="http://schemas.microsoft.com/office/drawing/2014/main" id="{B00070F0-96DE-39B8-1A1C-5A53E8ECA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69">
              <a:extLst>
                <a:ext uri="{96DAC541-7B7A-43D3-8B79-37D633B846F1}">
                  <asvg:svgBlip xmlns:asvg="http://schemas.microsoft.com/office/drawing/2016/SVG/main" r:embed="rId70"/>
                </a:ext>
              </a:extLst>
            </a:blip>
            <a:stretch>
              <a:fillRect/>
            </a:stretch>
          </p:blipFill>
          <p:spPr>
            <a:xfrm>
              <a:off x="1962523" y="34587191"/>
              <a:ext cx="964079" cy="964079"/>
            </a:xfrm>
            <a:prstGeom prst="rect">
              <a:avLst/>
            </a:prstGeom>
          </p:spPr>
        </p:pic>
        <p:pic>
          <p:nvPicPr>
            <p:cNvPr id="10" name="Graphic 9" descr="Battery charging with solid fill">
              <a:extLst>
                <a:ext uri="{FF2B5EF4-FFF2-40B4-BE49-F238E27FC236}">
                  <a16:creationId xmlns:a16="http://schemas.microsoft.com/office/drawing/2014/main" id="{1C9F2DDD-BAFB-B424-E76C-782CAEBD0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3474691" y="34635436"/>
              <a:ext cx="863816" cy="863816"/>
            </a:xfrm>
            <a:prstGeom prst="rect">
              <a:avLst/>
            </a:prstGeom>
          </p:spPr>
        </p:pic>
        <p:pic>
          <p:nvPicPr>
            <p:cNvPr id="11" name="Graphic 10" descr="Wave with solid fill">
              <a:extLst>
                <a:ext uri="{FF2B5EF4-FFF2-40B4-BE49-F238E27FC236}">
                  <a16:creationId xmlns:a16="http://schemas.microsoft.com/office/drawing/2014/main" id="{74DB3BC6-6B0C-1F2B-A9C3-3CB75867C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1980747" y="34603430"/>
              <a:ext cx="648072" cy="648072"/>
            </a:xfrm>
            <a:prstGeom prst="rect">
              <a:avLst/>
            </a:prstGeom>
          </p:spPr>
        </p:pic>
        <p:pic>
          <p:nvPicPr>
            <p:cNvPr id="12" name="Graphic 11" descr="Wave with solid fill">
              <a:extLst>
                <a:ext uri="{FF2B5EF4-FFF2-40B4-BE49-F238E27FC236}">
                  <a16:creationId xmlns:a16="http://schemas.microsoft.com/office/drawing/2014/main" id="{6A727A7D-B57A-EB03-43CA-52B8C1506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3348899" y="35052800"/>
              <a:ext cx="537038" cy="537038"/>
            </a:xfrm>
            <a:prstGeom prst="rect">
              <a:avLst/>
            </a:prstGeom>
          </p:spPr>
        </p:pic>
        <p:pic>
          <p:nvPicPr>
            <p:cNvPr id="23" name="Graphic 22" descr="Wave with solid fill">
              <a:extLst>
                <a:ext uri="{FF2B5EF4-FFF2-40B4-BE49-F238E27FC236}">
                  <a16:creationId xmlns:a16="http://schemas.microsoft.com/office/drawing/2014/main" id="{8E095EAB-9C96-A0D6-FCD3-4F1C194FB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3860431" y="35093258"/>
              <a:ext cx="496580" cy="496580"/>
            </a:xfrm>
            <a:prstGeom prst="rect">
              <a:avLst/>
            </a:prstGeom>
          </p:spPr>
        </p:pic>
        <p:pic>
          <p:nvPicPr>
            <p:cNvPr id="901" name="Graphic 900" descr="Wind Turbines with solid fill">
              <a:extLst>
                <a:ext uri="{FF2B5EF4-FFF2-40B4-BE49-F238E27FC236}">
                  <a16:creationId xmlns:a16="http://schemas.microsoft.com/office/drawing/2014/main" id="{84FE7455-1205-3677-99A9-4A65771B0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5">
              <a:extLst>
                <a:ext uri="{96DAC541-7B7A-43D3-8B79-37D633B846F1}">
                  <asvg:svgBlip xmlns:asvg="http://schemas.microsoft.com/office/drawing/2016/SVG/main" r:embed="rId76"/>
                </a:ext>
              </a:extLst>
            </a:blip>
            <a:stretch>
              <a:fillRect/>
            </a:stretch>
          </p:blipFill>
          <p:spPr>
            <a:xfrm>
              <a:off x="22052755" y="33091262"/>
              <a:ext cx="2448272" cy="2448272"/>
            </a:xfrm>
            <a:prstGeom prst="rect">
              <a:avLst/>
            </a:prstGeom>
          </p:spPr>
        </p:pic>
        <p:pic>
          <p:nvPicPr>
            <p:cNvPr id="941" name="Graphic 940" descr="Wave with solid fill">
              <a:extLst>
                <a:ext uri="{FF2B5EF4-FFF2-40B4-BE49-F238E27FC236}">
                  <a16:creationId xmlns:a16="http://schemas.microsoft.com/office/drawing/2014/main" id="{35949887-34E3-9A8B-1967-8D2B4D444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4501027" y="34604044"/>
              <a:ext cx="648072" cy="648072"/>
            </a:xfrm>
            <a:prstGeom prst="rect">
              <a:avLst/>
            </a:prstGeom>
          </p:spPr>
        </p:pic>
        <p:pic>
          <p:nvPicPr>
            <p:cNvPr id="942" name="Graphic 941" descr="Wave with solid fill">
              <a:extLst>
                <a:ext uri="{FF2B5EF4-FFF2-40B4-BE49-F238E27FC236}">
                  <a16:creationId xmlns:a16="http://schemas.microsoft.com/office/drawing/2014/main" id="{98CD404A-4B2A-492F-DCD4-8304A2D14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5869179" y="35053414"/>
              <a:ext cx="537038" cy="537038"/>
            </a:xfrm>
            <a:prstGeom prst="rect">
              <a:avLst/>
            </a:prstGeom>
          </p:spPr>
        </p:pic>
        <p:pic>
          <p:nvPicPr>
            <p:cNvPr id="943" name="Graphic 942" descr="Wave with solid fill">
              <a:extLst>
                <a:ext uri="{FF2B5EF4-FFF2-40B4-BE49-F238E27FC236}">
                  <a16:creationId xmlns:a16="http://schemas.microsoft.com/office/drawing/2014/main" id="{4CC8A16F-29E7-D77E-A053-735147F79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6380711" y="35093872"/>
              <a:ext cx="496580" cy="496580"/>
            </a:xfrm>
            <a:prstGeom prst="rect">
              <a:avLst/>
            </a:prstGeom>
          </p:spPr>
        </p:pic>
        <p:pic>
          <p:nvPicPr>
            <p:cNvPr id="944" name="Graphic 943" descr="Wind Turbines with solid fill">
              <a:extLst>
                <a:ext uri="{FF2B5EF4-FFF2-40B4-BE49-F238E27FC236}">
                  <a16:creationId xmlns:a16="http://schemas.microsoft.com/office/drawing/2014/main" id="{D36CE4F8-30F9-D629-E65A-E2706D2AC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5">
              <a:extLst>
                <a:ext uri="{96DAC541-7B7A-43D3-8B79-37D633B846F1}">
                  <asvg:svgBlip xmlns:asvg="http://schemas.microsoft.com/office/drawing/2016/SVG/main" r:embed="rId76"/>
                </a:ext>
              </a:extLst>
            </a:blip>
            <a:stretch>
              <a:fillRect/>
            </a:stretch>
          </p:blipFill>
          <p:spPr>
            <a:xfrm>
              <a:off x="24573035" y="33091876"/>
              <a:ext cx="2448272" cy="2448272"/>
            </a:xfrm>
            <a:prstGeom prst="rect">
              <a:avLst/>
            </a:prstGeom>
          </p:spPr>
        </p:pic>
        <p:sp>
          <p:nvSpPr>
            <p:cNvPr id="794" name="Rectangle 793">
              <a:extLst>
                <a:ext uri="{FF2B5EF4-FFF2-40B4-BE49-F238E27FC236}">
                  <a16:creationId xmlns:a16="http://schemas.microsoft.com/office/drawing/2014/main" id="{78F15B3E-C8D5-BC9E-B201-0E4DA0B15EE0}"/>
                </a:ext>
              </a:extLst>
            </p:cNvPr>
            <p:cNvSpPr/>
            <p:nvPr/>
          </p:nvSpPr>
          <p:spPr>
            <a:xfrm>
              <a:off x="1818508" y="32997295"/>
              <a:ext cx="25274807" cy="266455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508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949" name="Group 948">
            <a:extLst>
              <a:ext uri="{FF2B5EF4-FFF2-40B4-BE49-F238E27FC236}">
                <a16:creationId xmlns:a16="http://schemas.microsoft.com/office/drawing/2014/main" id="{9B610E1F-EB0F-0F43-7122-8AF7AE513177}"/>
              </a:ext>
            </a:extLst>
          </p:cNvPr>
          <p:cNvGrpSpPr/>
          <p:nvPr/>
        </p:nvGrpSpPr>
        <p:grpSpPr>
          <a:xfrm rot="10800000">
            <a:off x="1818507" y="4770158"/>
            <a:ext cx="25274807" cy="2664551"/>
            <a:chOff x="1818508" y="32997295"/>
            <a:chExt cx="25274807" cy="2664551"/>
          </a:xfrm>
        </p:grpSpPr>
        <p:sp>
          <p:nvSpPr>
            <p:cNvPr id="950" name="Rectangle 949">
              <a:extLst>
                <a:ext uri="{FF2B5EF4-FFF2-40B4-BE49-F238E27FC236}">
                  <a16:creationId xmlns:a16="http://schemas.microsoft.com/office/drawing/2014/main" id="{C5A05DA1-AA74-CE82-0FD2-04304327D53A}"/>
                </a:ext>
              </a:extLst>
            </p:cNvPr>
            <p:cNvSpPr/>
            <p:nvPr/>
          </p:nvSpPr>
          <p:spPr>
            <a:xfrm>
              <a:off x="1890515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Rectangle 950">
              <a:extLst>
                <a:ext uri="{FF2B5EF4-FFF2-40B4-BE49-F238E27FC236}">
                  <a16:creationId xmlns:a16="http://schemas.microsoft.com/office/drawing/2014/main" id="{C933177B-368E-6922-42EB-0F1681C929F5}"/>
                </a:ext>
              </a:extLst>
            </p:cNvPr>
            <p:cNvSpPr/>
            <p:nvPr/>
          </p:nvSpPr>
          <p:spPr>
            <a:xfrm>
              <a:off x="2034531" y="33157589"/>
              <a:ext cx="2160240" cy="1424137"/>
            </a:xfrm>
            <a:prstGeom prst="rect">
              <a:avLst/>
            </a:prstGeom>
            <a:noFill/>
            <a:ln w="254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b="1" dirty="0">
                  <a:solidFill>
                    <a:schemeClr val="tx1"/>
                  </a:solidFill>
                </a:rPr>
                <a:t>Plaats je besparing of opslag kaarten hier</a:t>
              </a:r>
            </a:p>
          </p:txBody>
        </p:sp>
        <p:sp>
          <p:nvSpPr>
            <p:cNvPr id="952" name="Rectangle 951">
              <a:extLst>
                <a:ext uri="{FF2B5EF4-FFF2-40B4-BE49-F238E27FC236}">
                  <a16:creationId xmlns:a16="http://schemas.microsoft.com/office/drawing/2014/main" id="{51C03544-0150-FCA9-B5D2-55A77CF7D97E}"/>
                </a:ext>
              </a:extLst>
            </p:cNvPr>
            <p:cNvSpPr/>
            <p:nvPr/>
          </p:nvSpPr>
          <p:spPr>
            <a:xfrm>
              <a:off x="24501027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3" name="Rectangle 952">
              <a:extLst>
                <a:ext uri="{FF2B5EF4-FFF2-40B4-BE49-F238E27FC236}">
                  <a16:creationId xmlns:a16="http://schemas.microsoft.com/office/drawing/2014/main" id="{62F2BF4B-68FB-A871-F0C5-C7E50C791499}"/>
                </a:ext>
              </a:extLst>
            </p:cNvPr>
            <p:cNvSpPr/>
            <p:nvPr/>
          </p:nvSpPr>
          <p:spPr>
            <a:xfrm>
              <a:off x="21980747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4" name="Rectangle 953">
              <a:extLst>
                <a:ext uri="{FF2B5EF4-FFF2-40B4-BE49-F238E27FC236}">
                  <a16:creationId xmlns:a16="http://schemas.microsoft.com/office/drawing/2014/main" id="{08889F29-8C41-C583-55F9-95C313F60CC9}"/>
                </a:ext>
              </a:extLst>
            </p:cNvPr>
            <p:cNvSpPr/>
            <p:nvPr/>
          </p:nvSpPr>
          <p:spPr>
            <a:xfrm>
              <a:off x="19468818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Rectangle 954">
              <a:extLst>
                <a:ext uri="{FF2B5EF4-FFF2-40B4-BE49-F238E27FC236}">
                  <a16:creationId xmlns:a16="http://schemas.microsoft.com/office/drawing/2014/main" id="{77C0AA0E-D83C-904A-0ADD-7F1E87673B22}"/>
                </a:ext>
              </a:extLst>
            </p:cNvPr>
            <p:cNvSpPr/>
            <p:nvPr/>
          </p:nvSpPr>
          <p:spPr>
            <a:xfrm>
              <a:off x="16948538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Rectangle 955">
              <a:extLst>
                <a:ext uri="{FF2B5EF4-FFF2-40B4-BE49-F238E27FC236}">
                  <a16:creationId xmlns:a16="http://schemas.microsoft.com/office/drawing/2014/main" id="{FC292B53-1015-848E-5F39-67002C287311}"/>
                </a:ext>
              </a:extLst>
            </p:cNvPr>
            <p:cNvSpPr/>
            <p:nvPr/>
          </p:nvSpPr>
          <p:spPr>
            <a:xfrm>
              <a:off x="14435333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Rectangle 957">
              <a:extLst>
                <a:ext uri="{FF2B5EF4-FFF2-40B4-BE49-F238E27FC236}">
                  <a16:creationId xmlns:a16="http://schemas.microsoft.com/office/drawing/2014/main" id="{D881EA2A-05B7-9C09-4E81-72546FC1427D}"/>
                </a:ext>
              </a:extLst>
            </p:cNvPr>
            <p:cNvSpPr/>
            <p:nvPr/>
          </p:nvSpPr>
          <p:spPr>
            <a:xfrm>
              <a:off x="11915053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F63253A6-2737-0EC1-1B00-AD92273D44E5}"/>
                </a:ext>
              </a:extLst>
            </p:cNvPr>
            <p:cNvSpPr/>
            <p:nvPr/>
          </p:nvSpPr>
          <p:spPr>
            <a:xfrm>
              <a:off x="9403124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Rectangle 512">
              <a:extLst>
                <a:ext uri="{FF2B5EF4-FFF2-40B4-BE49-F238E27FC236}">
                  <a16:creationId xmlns:a16="http://schemas.microsoft.com/office/drawing/2014/main" id="{B5EB5ADE-6041-D8AC-1D31-7017BDE8A29C}"/>
                </a:ext>
              </a:extLst>
            </p:cNvPr>
            <p:cNvSpPr/>
            <p:nvPr/>
          </p:nvSpPr>
          <p:spPr>
            <a:xfrm>
              <a:off x="6882844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Rectangle 513">
              <a:extLst>
                <a:ext uri="{FF2B5EF4-FFF2-40B4-BE49-F238E27FC236}">
                  <a16:creationId xmlns:a16="http://schemas.microsoft.com/office/drawing/2014/main" id="{EFCFC233-E18B-D360-CD96-40B4871D821B}"/>
                </a:ext>
              </a:extLst>
            </p:cNvPr>
            <p:cNvSpPr/>
            <p:nvPr/>
          </p:nvSpPr>
          <p:spPr>
            <a:xfrm>
              <a:off x="4411075" y="33069558"/>
              <a:ext cx="2520000" cy="252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15" name="Graphic 514" descr="Renewable Energy with solid fill">
              <a:extLst>
                <a:ext uri="{FF2B5EF4-FFF2-40B4-BE49-F238E27FC236}">
                  <a16:creationId xmlns:a16="http://schemas.microsoft.com/office/drawing/2014/main" id="{7030060D-5942-D4B7-27C9-C9C8F71AF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9">
              <a:extLst>
                <a:ext uri="{96DAC541-7B7A-43D3-8B79-37D633B846F1}">
                  <asvg:svgBlip xmlns:asvg="http://schemas.microsoft.com/office/drawing/2016/SVG/main" r:embed="rId70"/>
                </a:ext>
              </a:extLst>
            </a:blip>
            <a:stretch>
              <a:fillRect/>
            </a:stretch>
          </p:blipFill>
          <p:spPr>
            <a:xfrm>
              <a:off x="4496024" y="33141566"/>
              <a:ext cx="2435051" cy="2435051"/>
            </a:xfrm>
            <a:prstGeom prst="rect">
              <a:avLst/>
            </a:prstGeom>
          </p:spPr>
        </p:pic>
        <p:pic>
          <p:nvPicPr>
            <p:cNvPr id="516" name="Graphic 515" descr="Battery charging with solid fill">
              <a:extLst>
                <a:ext uri="{FF2B5EF4-FFF2-40B4-BE49-F238E27FC236}">
                  <a16:creationId xmlns:a16="http://schemas.microsoft.com/office/drawing/2014/main" id="{D1C4B31D-BAB0-3BEB-6A80-8843285F8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6960313" y="33137688"/>
              <a:ext cx="2380141" cy="2380141"/>
            </a:xfrm>
            <a:prstGeom prst="rect">
              <a:avLst/>
            </a:prstGeom>
          </p:spPr>
        </p:pic>
        <p:pic>
          <p:nvPicPr>
            <p:cNvPr id="517" name="Graphic 516" descr="Battery charging with solid fill">
              <a:extLst>
                <a:ext uri="{FF2B5EF4-FFF2-40B4-BE49-F238E27FC236}">
                  <a16:creationId xmlns:a16="http://schemas.microsoft.com/office/drawing/2014/main" id="{9B0A72CA-08F2-0132-F8E9-3E3B56FD6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1971636" y="33171129"/>
              <a:ext cx="2380141" cy="2380141"/>
            </a:xfrm>
            <a:prstGeom prst="rect">
              <a:avLst/>
            </a:prstGeom>
          </p:spPr>
        </p:pic>
        <p:pic>
          <p:nvPicPr>
            <p:cNvPr id="518" name="Graphic 517" descr="Battery charging with solid fill">
              <a:extLst>
                <a:ext uri="{FF2B5EF4-FFF2-40B4-BE49-F238E27FC236}">
                  <a16:creationId xmlns:a16="http://schemas.microsoft.com/office/drawing/2014/main" id="{BF3C55F3-D824-D5B3-1212-18DB7BE5E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9451355" y="33141566"/>
              <a:ext cx="2380141" cy="2380141"/>
            </a:xfrm>
            <a:prstGeom prst="rect">
              <a:avLst/>
            </a:prstGeom>
          </p:spPr>
        </p:pic>
        <p:pic>
          <p:nvPicPr>
            <p:cNvPr id="519" name="Graphic 518" descr="Battery charging with solid fill">
              <a:extLst>
                <a:ext uri="{FF2B5EF4-FFF2-40B4-BE49-F238E27FC236}">
                  <a16:creationId xmlns:a16="http://schemas.microsoft.com/office/drawing/2014/main" id="{66D56A30-FD59-546F-1585-9DC7139D7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4485682" y="33136702"/>
              <a:ext cx="2380141" cy="2380141"/>
            </a:xfrm>
            <a:prstGeom prst="rect">
              <a:avLst/>
            </a:prstGeom>
          </p:spPr>
        </p:pic>
        <p:pic>
          <p:nvPicPr>
            <p:cNvPr id="520" name="Graphic 519" descr="Battery charging with solid fill">
              <a:extLst>
                <a:ext uri="{FF2B5EF4-FFF2-40B4-BE49-F238E27FC236}">
                  <a16:creationId xmlns:a16="http://schemas.microsoft.com/office/drawing/2014/main" id="{96677D4B-DBAF-AF40-C4AE-005D6D185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9497005" y="33170143"/>
              <a:ext cx="2380141" cy="2380141"/>
            </a:xfrm>
            <a:prstGeom prst="rect">
              <a:avLst/>
            </a:prstGeom>
          </p:spPr>
        </p:pic>
        <p:pic>
          <p:nvPicPr>
            <p:cNvPr id="521" name="Graphic 520" descr="Battery charging with solid fill">
              <a:extLst>
                <a:ext uri="{FF2B5EF4-FFF2-40B4-BE49-F238E27FC236}">
                  <a16:creationId xmlns:a16="http://schemas.microsoft.com/office/drawing/2014/main" id="{71557E6F-9777-F5AE-AF24-DA714EDD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16976724" y="33140580"/>
              <a:ext cx="2380141" cy="2380141"/>
            </a:xfrm>
            <a:prstGeom prst="rect">
              <a:avLst/>
            </a:prstGeom>
          </p:spPr>
        </p:pic>
        <p:pic>
          <p:nvPicPr>
            <p:cNvPr id="524" name="Graphic 523" descr="Renewable Energy with solid fill">
              <a:extLst>
                <a:ext uri="{FF2B5EF4-FFF2-40B4-BE49-F238E27FC236}">
                  <a16:creationId xmlns:a16="http://schemas.microsoft.com/office/drawing/2014/main" id="{FD6C3417-3052-8F9A-062F-086412368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9">
              <a:extLst>
                <a:ext uri="{96DAC541-7B7A-43D3-8B79-37D633B846F1}">
                  <asvg:svgBlip xmlns:asvg="http://schemas.microsoft.com/office/drawing/2016/SVG/main" r:embed="rId70"/>
                </a:ext>
              </a:extLst>
            </a:blip>
            <a:stretch>
              <a:fillRect/>
            </a:stretch>
          </p:blipFill>
          <p:spPr>
            <a:xfrm>
              <a:off x="1962523" y="34587191"/>
              <a:ext cx="964079" cy="964079"/>
            </a:xfrm>
            <a:prstGeom prst="rect">
              <a:avLst/>
            </a:prstGeom>
          </p:spPr>
        </p:pic>
        <p:pic>
          <p:nvPicPr>
            <p:cNvPr id="525" name="Graphic 524" descr="Battery charging with solid fill">
              <a:extLst>
                <a:ext uri="{FF2B5EF4-FFF2-40B4-BE49-F238E27FC236}">
                  <a16:creationId xmlns:a16="http://schemas.microsoft.com/office/drawing/2014/main" id="{DC7E3ABB-B773-37BC-D1F4-FDB02BAE1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1">
              <a:extLst>
                <a:ext uri="{96DAC541-7B7A-43D3-8B79-37D633B846F1}">
                  <asvg:svgBlip xmlns:asvg="http://schemas.microsoft.com/office/drawing/2016/SVG/main" r:embed="rId72"/>
                </a:ext>
              </a:extLst>
            </a:blip>
            <a:stretch>
              <a:fillRect/>
            </a:stretch>
          </p:blipFill>
          <p:spPr>
            <a:xfrm rot="16200000">
              <a:off x="3474691" y="34635436"/>
              <a:ext cx="863816" cy="863816"/>
            </a:xfrm>
            <a:prstGeom prst="rect">
              <a:avLst/>
            </a:prstGeom>
          </p:spPr>
        </p:pic>
        <p:pic>
          <p:nvPicPr>
            <p:cNvPr id="526" name="Graphic 525" descr="Wave with solid fill">
              <a:extLst>
                <a:ext uri="{FF2B5EF4-FFF2-40B4-BE49-F238E27FC236}">
                  <a16:creationId xmlns:a16="http://schemas.microsoft.com/office/drawing/2014/main" id="{2D452092-F7D8-B9F2-6815-B40915970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1980747" y="34603430"/>
              <a:ext cx="648072" cy="648072"/>
            </a:xfrm>
            <a:prstGeom prst="rect">
              <a:avLst/>
            </a:prstGeom>
          </p:spPr>
        </p:pic>
        <p:pic>
          <p:nvPicPr>
            <p:cNvPr id="527" name="Graphic 526" descr="Wave with solid fill">
              <a:extLst>
                <a:ext uri="{FF2B5EF4-FFF2-40B4-BE49-F238E27FC236}">
                  <a16:creationId xmlns:a16="http://schemas.microsoft.com/office/drawing/2014/main" id="{22542D0B-65FD-127A-2D69-4330F45E1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3348899" y="35052800"/>
              <a:ext cx="537038" cy="537038"/>
            </a:xfrm>
            <a:prstGeom prst="rect">
              <a:avLst/>
            </a:prstGeom>
          </p:spPr>
        </p:pic>
        <p:pic>
          <p:nvPicPr>
            <p:cNvPr id="528" name="Graphic 527" descr="Wave with solid fill">
              <a:extLst>
                <a:ext uri="{FF2B5EF4-FFF2-40B4-BE49-F238E27FC236}">
                  <a16:creationId xmlns:a16="http://schemas.microsoft.com/office/drawing/2014/main" id="{97577ABD-3385-0C16-634A-F7ED918FD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3860431" y="35093258"/>
              <a:ext cx="496580" cy="496580"/>
            </a:xfrm>
            <a:prstGeom prst="rect">
              <a:avLst/>
            </a:prstGeom>
          </p:spPr>
        </p:pic>
        <p:pic>
          <p:nvPicPr>
            <p:cNvPr id="529" name="Graphic 528" descr="Wind Turbines with solid fill">
              <a:extLst>
                <a:ext uri="{FF2B5EF4-FFF2-40B4-BE49-F238E27FC236}">
                  <a16:creationId xmlns:a16="http://schemas.microsoft.com/office/drawing/2014/main" id="{60510CCC-7DC1-D642-AE6A-9BE68B208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75">
              <a:extLst>
                <a:ext uri="{96DAC541-7B7A-43D3-8B79-37D633B846F1}">
                  <asvg:svgBlip xmlns:asvg="http://schemas.microsoft.com/office/drawing/2016/SVG/main" r:embed="rId76"/>
                </a:ext>
              </a:extLst>
            </a:blip>
            <a:stretch>
              <a:fillRect/>
            </a:stretch>
          </p:blipFill>
          <p:spPr>
            <a:xfrm>
              <a:off x="22052755" y="33091262"/>
              <a:ext cx="2448272" cy="2448272"/>
            </a:xfrm>
            <a:prstGeom prst="rect">
              <a:avLst/>
            </a:prstGeom>
          </p:spPr>
        </p:pic>
        <p:pic>
          <p:nvPicPr>
            <p:cNvPr id="530" name="Graphic 529" descr="Wave with solid fill">
              <a:extLst>
                <a:ext uri="{FF2B5EF4-FFF2-40B4-BE49-F238E27FC236}">
                  <a16:creationId xmlns:a16="http://schemas.microsoft.com/office/drawing/2014/main" id="{6E8BD841-8613-83F0-42E1-B2E16BD9C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4501027" y="34604044"/>
              <a:ext cx="648072" cy="648072"/>
            </a:xfrm>
            <a:prstGeom prst="rect">
              <a:avLst/>
            </a:prstGeom>
          </p:spPr>
        </p:pic>
        <p:pic>
          <p:nvPicPr>
            <p:cNvPr id="531" name="Graphic 530" descr="Wave with solid fill">
              <a:extLst>
                <a:ext uri="{FF2B5EF4-FFF2-40B4-BE49-F238E27FC236}">
                  <a16:creationId xmlns:a16="http://schemas.microsoft.com/office/drawing/2014/main" id="{3A441085-08B1-A002-88C4-D95F7887C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5869179" y="35053414"/>
              <a:ext cx="537038" cy="537038"/>
            </a:xfrm>
            <a:prstGeom prst="rect">
              <a:avLst/>
            </a:prstGeom>
          </p:spPr>
        </p:pic>
        <p:pic>
          <p:nvPicPr>
            <p:cNvPr id="532" name="Graphic 531" descr="Wave with solid fill">
              <a:extLst>
                <a:ext uri="{FF2B5EF4-FFF2-40B4-BE49-F238E27FC236}">
                  <a16:creationId xmlns:a16="http://schemas.microsoft.com/office/drawing/2014/main" id="{8A64E587-D943-A029-87DE-3ECB67EC3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3">
              <a:extLst>
                <a:ext uri="{96DAC541-7B7A-43D3-8B79-37D633B846F1}">
                  <asvg:svgBlip xmlns:asvg="http://schemas.microsoft.com/office/drawing/2016/SVG/main" r:embed="rId74"/>
                </a:ext>
              </a:extLst>
            </a:blip>
            <a:stretch>
              <a:fillRect/>
            </a:stretch>
          </p:blipFill>
          <p:spPr>
            <a:xfrm>
              <a:off x="26380711" y="35093872"/>
              <a:ext cx="496580" cy="496580"/>
            </a:xfrm>
            <a:prstGeom prst="rect">
              <a:avLst/>
            </a:prstGeom>
          </p:spPr>
        </p:pic>
        <p:pic>
          <p:nvPicPr>
            <p:cNvPr id="533" name="Graphic 532" descr="Wind Turbines with solid fill">
              <a:extLst>
                <a:ext uri="{FF2B5EF4-FFF2-40B4-BE49-F238E27FC236}">
                  <a16:creationId xmlns:a16="http://schemas.microsoft.com/office/drawing/2014/main" id="{E6BFAB49-506C-0835-92D2-F94C3ECC2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5">
              <a:extLst>
                <a:ext uri="{96DAC541-7B7A-43D3-8B79-37D633B846F1}">
                  <asvg:svgBlip xmlns:asvg="http://schemas.microsoft.com/office/drawing/2016/SVG/main" r:embed="rId76"/>
                </a:ext>
              </a:extLst>
            </a:blip>
            <a:stretch>
              <a:fillRect/>
            </a:stretch>
          </p:blipFill>
          <p:spPr>
            <a:xfrm>
              <a:off x="24573035" y="33091876"/>
              <a:ext cx="2448272" cy="2448272"/>
            </a:xfrm>
            <a:prstGeom prst="rect">
              <a:avLst/>
            </a:prstGeom>
          </p:spPr>
        </p:pic>
        <p:sp>
          <p:nvSpPr>
            <p:cNvPr id="534" name="Rectangle 533">
              <a:extLst>
                <a:ext uri="{FF2B5EF4-FFF2-40B4-BE49-F238E27FC236}">
                  <a16:creationId xmlns:a16="http://schemas.microsoft.com/office/drawing/2014/main" id="{E9641333-3742-BB8E-8A61-D20FB596AA8C}"/>
                </a:ext>
              </a:extLst>
            </p:cNvPr>
            <p:cNvSpPr/>
            <p:nvPr/>
          </p:nvSpPr>
          <p:spPr>
            <a:xfrm>
              <a:off x="1818508" y="32997295"/>
              <a:ext cx="25274807" cy="266455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508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3" name="Graphic 2" descr="Duim omhoog met effen opvulling">
            <a:extLst>
              <a:ext uri="{FF2B5EF4-FFF2-40B4-BE49-F238E27FC236}">
                <a16:creationId xmlns:a16="http://schemas.microsoft.com/office/drawing/2014/main" id="{4A87A5B6-8630-0A02-2185-48BBA3E77925}"/>
              </a:ext>
            </a:extLst>
          </p:cNvPr>
          <p:cNvPicPr>
            <a:picLocks noChangeAspect="1"/>
          </p:cNvPicPr>
          <p:nvPr/>
        </p:nvPicPr>
        <p:blipFill>
          <a:blip r:embed="rId77">
            <a:extLst>
              <a:ext uri="{96DAC541-7B7A-43D3-8B79-37D633B846F1}">
                <asvg:svgBlip xmlns:asvg="http://schemas.microsoft.com/office/drawing/2016/SVG/main" r:embed="rId78"/>
              </a:ext>
            </a:extLst>
          </a:blip>
          <a:stretch>
            <a:fillRect/>
          </a:stretch>
        </p:blipFill>
        <p:spPr>
          <a:xfrm>
            <a:off x="17223235" y="37029998"/>
            <a:ext cx="510468" cy="51046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739147B-84A7-E5E7-5E03-98FBA17AF1A0}"/>
              </a:ext>
            </a:extLst>
          </p:cNvPr>
          <p:cNvSpPr txBox="1"/>
          <p:nvPr/>
        </p:nvSpPr>
        <p:spPr>
          <a:xfrm>
            <a:off x="17655283" y="37061936"/>
            <a:ext cx="1517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Voordeel</a:t>
            </a:r>
          </a:p>
        </p:txBody>
      </p:sp>
      <p:pic>
        <p:nvPicPr>
          <p:cNvPr id="15" name="Graphic 14" descr="Voetbaldoel met effen opvulling">
            <a:extLst>
              <a:ext uri="{FF2B5EF4-FFF2-40B4-BE49-F238E27FC236}">
                <a16:creationId xmlns:a16="http://schemas.microsoft.com/office/drawing/2014/main" id="{C345EBE7-B762-C93D-2AE0-B08BD249D6A3}"/>
              </a:ext>
            </a:extLst>
          </p:cNvPr>
          <p:cNvPicPr>
            <a:picLocks noChangeAspect="1"/>
          </p:cNvPicPr>
          <p:nvPr/>
        </p:nvPicPr>
        <p:blipFill>
          <a:blip r:embed="rId79">
            <a:extLst>
              <a:ext uri="{96DAC541-7B7A-43D3-8B79-37D633B846F1}">
                <asvg:svgBlip xmlns:asvg="http://schemas.microsoft.com/office/drawing/2016/SVG/main" r:embed="rId80"/>
              </a:ext>
            </a:extLst>
          </a:blip>
          <a:stretch>
            <a:fillRect/>
          </a:stretch>
        </p:blipFill>
        <p:spPr>
          <a:xfrm>
            <a:off x="15495043" y="37546438"/>
            <a:ext cx="509461" cy="50946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85B2686-E966-6BC4-0CA9-5E4A4D525726}"/>
              </a:ext>
            </a:extLst>
          </p:cNvPr>
          <p:cNvSpPr txBox="1"/>
          <p:nvPr/>
        </p:nvSpPr>
        <p:spPr>
          <a:xfrm>
            <a:off x="15927091" y="37534054"/>
            <a:ext cx="1517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Doelscore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26DB1B9-CF1B-B115-3BDD-AB8405462928}"/>
              </a:ext>
            </a:extLst>
          </p:cNvPr>
          <p:cNvGrpSpPr/>
          <p:nvPr/>
        </p:nvGrpSpPr>
        <p:grpSpPr>
          <a:xfrm>
            <a:off x="19113401" y="36973115"/>
            <a:ext cx="2954106" cy="1046440"/>
            <a:chOff x="19157689" y="36938826"/>
            <a:chExt cx="2954106" cy="10464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A3EE98-4EB3-CE57-F7CA-6F5F763C3890}"/>
                </a:ext>
              </a:extLst>
            </p:cNvPr>
            <p:cNvSpPr/>
            <p:nvPr/>
          </p:nvSpPr>
          <p:spPr>
            <a:xfrm>
              <a:off x="19157689" y="37029998"/>
              <a:ext cx="503733" cy="360040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EA3ABAF-DC0D-1D80-C6F8-E532225C901B}"/>
                </a:ext>
              </a:extLst>
            </p:cNvPr>
            <p:cNvSpPr/>
            <p:nvPr/>
          </p:nvSpPr>
          <p:spPr>
            <a:xfrm>
              <a:off x="19157689" y="37534054"/>
              <a:ext cx="503733" cy="360040"/>
            </a:xfrm>
            <a:prstGeom prst="rect">
              <a:avLst/>
            </a:prstGeom>
            <a:solidFill>
              <a:srgbClr val="78A6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0DBD3C8-E9A5-5A82-2B86-2222C7F88456}"/>
                </a:ext>
              </a:extLst>
            </p:cNvPr>
            <p:cNvSpPr/>
            <p:nvPr/>
          </p:nvSpPr>
          <p:spPr>
            <a:xfrm>
              <a:off x="20612595" y="37029998"/>
              <a:ext cx="503733" cy="360040"/>
            </a:xfrm>
            <a:prstGeom prst="rect">
              <a:avLst/>
            </a:prstGeom>
            <a:solidFill>
              <a:srgbClr val="9D050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42BF41-6507-F309-CE66-DDB24A8C8925}"/>
                </a:ext>
              </a:extLst>
            </p:cNvPr>
            <p:cNvSpPr/>
            <p:nvPr/>
          </p:nvSpPr>
          <p:spPr>
            <a:xfrm>
              <a:off x="20612595" y="37534054"/>
              <a:ext cx="503733" cy="360040"/>
            </a:xfrm>
            <a:prstGeom prst="rect">
              <a:avLst/>
            </a:prstGeom>
            <a:solidFill>
              <a:srgbClr val="F4A2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675303E-D82D-0C7F-BF6E-C74E8E18F117}"/>
                </a:ext>
              </a:extLst>
            </p:cNvPr>
            <p:cNvSpPr txBox="1"/>
            <p:nvPr/>
          </p:nvSpPr>
          <p:spPr>
            <a:xfrm>
              <a:off x="19617451" y="36957990"/>
              <a:ext cx="1067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b="1" dirty="0"/>
                <a:t>Productie kaarten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4D197F-4C52-A87B-B250-2356F2E90ECB}"/>
                </a:ext>
              </a:extLst>
            </p:cNvPr>
            <p:cNvSpPr txBox="1"/>
            <p:nvPr/>
          </p:nvSpPr>
          <p:spPr>
            <a:xfrm>
              <a:off x="19617451" y="37462046"/>
              <a:ext cx="1067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b="1" dirty="0"/>
                <a:t>Bonus kaarten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20DA522-BE4A-D5CA-5656-FA73CB60A05D}"/>
                </a:ext>
              </a:extLst>
            </p:cNvPr>
            <p:cNvSpPr txBox="1"/>
            <p:nvPr/>
          </p:nvSpPr>
          <p:spPr>
            <a:xfrm>
              <a:off x="21044643" y="36938826"/>
              <a:ext cx="1067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b="1" dirty="0"/>
                <a:t>Warmte kaarten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BA2E45E-50D4-E6F4-445F-26752BCCEAE8}"/>
                </a:ext>
              </a:extLst>
            </p:cNvPr>
            <p:cNvSpPr txBox="1"/>
            <p:nvPr/>
          </p:nvSpPr>
          <p:spPr>
            <a:xfrm>
              <a:off x="21044643" y="37442882"/>
              <a:ext cx="1067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b="1" dirty="0"/>
                <a:t>Transport kaarten</a:t>
              </a:r>
            </a:p>
          </p:txBody>
        </p:sp>
      </p:grpSp>
      <p:pic>
        <p:nvPicPr>
          <p:cNvPr id="466" name="Picture 465">
            <a:extLst>
              <a:ext uri="{FF2B5EF4-FFF2-40B4-BE49-F238E27FC236}">
                <a16:creationId xmlns:a16="http://schemas.microsoft.com/office/drawing/2014/main" id="{1DE4C288-0BCB-688C-3841-44FBE35EC1DA}"/>
              </a:ext>
            </a:extLst>
          </p:cNvPr>
          <p:cNvPicPr>
            <a:picLocks noChangeAspect="1"/>
          </p:cNvPicPr>
          <p:nvPr/>
        </p:nvPicPr>
        <p:blipFill>
          <a:blip r:embed="rId81"/>
          <a:stretch>
            <a:fillRect/>
          </a:stretch>
        </p:blipFill>
        <p:spPr>
          <a:xfrm>
            <a:off x="27273794" y="8620571"/>
            <a:ext cx="1115665" cy="2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11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bf2ada-0598-4bb7-b4b3-3aa65235a568" xsi:nil="true"/>
    <lcf76f155ced4ddcb4097134ff3c332f xmlns="127932ec-a57d-4ec7-85b1-93cbdc9313a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49A6D2AE35A44BE7BE55C1AEF62A9" ma:contentTypeVersion="15" ma:contentTypeDescription="Een nieuw document maken." ma:contentTypeScope="" ma:versionID="f7d102acff97a9e0fb5e6055cf6722fd">
  <xsd:schema xmlns:xsd="http://www.w3.org/2001/XMLSchema" xmlns:xs="http://www.w3.org/2001/XMLSchema" xmlns:p="http://schemas.microsoft.com/office/2006/metadata/properties" xmlns:ns2="127932ec-a57d-4ec7-85b1-93cbdc9313a6" xmlns:ns3="99bf2ada-0598-4bb7-b4b3-3aa65235a568" targetNamespace="http://schemas.microsoft.com/office/2006/metadata/properties" ma:root="true" ma:fieldsID="731c5d90603c0e629fc9e9820b3e7284" ns2:_="" ns3:_="">
    <xsd:import namespace="127932ec-a57d-4ec7-85b1-93cbdc9313a6"/>
    <xsd:import namespace="99bf2ada-0598-4bb7-b4b3-3aa65235a5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932ec-a57d-4ec7-85b1-93cbdc9313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b99c9bf4-d278-4956-b571-4365f6ed06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f2ada-0598-4bb7-b4b3-3aa65235a5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88da723-e798-44f2-891e-38b81df15fbd}" ma:internalName="TaxCatchAll" ma:showField="CatchAllData" ma:web="99bf2ada-0598-4bb7-b4b3-3aa65235a5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2C4796-BE58-4C9D-B7B6-1235A807B621}">
  <ds:schemaRefs>
    <ds:schemaRef ds:uri="http://purl.org/dc/elements/1.1/"/>
    <ds:schemaRef ds:uri="http://schemas.microsoft.com/office/infopath/2007/PartnerControls"/>
    <ds:schemaRef ds:uri="99bf2ada-0598-4bb7-b4b3-3aa65235a568"/>
    <ds:schemaRef ds:uri="127932ec-a57d-4ec7-85b1-93cbdc9313a6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9550194-7B50-4FBE-8EFF-BE4CAF46DE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7932ec-a57d-4ec7-85b1-93cbdc9313a6"/>
    <ds:schemaRef ds:uri="99bf2ada-0598-4bb7-b4b3-3aa65235a5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9769C7-EDB9-4C28-9F99-AAD975B90E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428</Words>
  <Application>Microsoft Office PowerPoint</Application>
  <PresentationFormat>Custom</PresentationFormat>
  <Paragraphs>197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Hanzehogeschool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Bouw K, Kathelijne</dc:creator>
  <cp:lastModifiedBy>Pierie F, Frank</cp:lastModifiedBy>
  <cp:revision>258</cp:revision>
  <cp:lastPrinted>2020-06-24T12:01:51Z</cp:lastPrinted>
  <dcterms:created xsi:type="dcterms:W3CDTF">2015-06-03T14:33:32Z</dcterms:created>
  <dcterms:modified xsi:type="dcterms:W3CDTF">2025-05-20T10:58:41Z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0x01010061049A6D2AE35A44BE7BE55C1AEF62A9</vt:lpwstr>
  </property>
  <property fmtid="{D5CDD505-2E9C-101B-9397-08002B2CF9AE}" pid="3" name="MediaServiceImageTags">
    <vt:lpwstr/>
  </property>
</Properties>
</file>