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30" r:id="rId5"/>
    <p:sldId id="341" r:id="rId6"/>
    <p:sldId id="316" r:id="rId7"/>
    <p:sldId id="321" r:id="rId8"/>
    <p:sldId id="306" r:id="rId9"/>
    <p:sldId id="322" r:id="rId10"/>
    <p:sldId id="324" r:id="rId11"/>
    <p:sldId id="325" r:id="rId12"/>
    <p:sldId id="328" r:id="rId13"/>
    <p:sldId id="329" r:id="rId14"/>
    <p:sldId id="308" r:id="rId15"/>
    <p:sldId id="323" r:id="rId16"/>
    <p:sldId id="326" r:id="rId17"/>
    <p:sldId id="327" r:id="rId18"/>
    <p:sldId id="342" r:id="rId19"/>
    <p:sldId id="343" r:id="rId20"/>
  </p:sldIdLst>
  <p:sldSz cx="2339975" cy="23399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8" userDrawn="1">
          <p15:clr>
            <a:srgbClr val="A4A3A4"/>
          </p15:clr>
        </p15:guide>
        <p15:guide id="2" pos="7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505"/>
    <a:srgbClr val="DDA729"/>
    <a:srgbClr val="49A078"/>
    <a:srgbClr val="BBD7A2"/>
    <a:srgbClr val="B8D7A2"/>
    <a:srgbClr val="78A6B6"/>
    <a:srgbClr val="D0E2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1DC55-523A-420D-8C86-92383BB87C9A}" v="56" dt="2025-04-29T19:3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4" autoAdjust="0"/>
    <p:restoredTop sz="94660"/>
  </p:normalViewPr>
  <p:slideViewPr>
    <p:cSldViewPr snapToGrid="0" showGuides="1">
      <p:cViewPr varScale="1">
        <p:scale>
          <a:sx n="188" d="100"/>
          <a:sy n="188" d="100"/>
        </p:scale>
        <p:origin x="1828" y="100"/>
      </p:cViewPr>
      <p:guideLst>
        <p:guide orient="horz" pos="738"/>
        <p:guide pos="7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ie F, Frank" userId="36331533-03dd-46b6-8d8a-21867d89439c" providerId="ADAL" clId="{1B51DC55-523A-420D-8C86-92383BB87C9A}"/>
    <pc:docChg chg="undo redo custSel addSld modSld">
      <pc:chgData name="Pierie F, Frank" userId="36331533-03dd-46b6-8d8a-21867d89439c" providerId="ADAL" clId="{1B51DC55-523A-420D-8C86-92383BB87C9A}" dt="2025-04-29T19:37:05" v="1083"/>
      <pc:docMkLst>
        <pc:docMk/>
      </pc:docMkLst>
      <pc:sldChg chg="addSp delSp modSp mod">
        <pc:chgData name="Pierie F, Frank" userId="36331533-03dd-46b6-8d8a-21867d89439c" providerId="ADAL" clId="{1B51DC55-523A-420D-8C86-92383BB87C9A}" dt="2025-04-29T15:03:25.186" v="791" actId="404"/>
        <pc:sldMkLst>
          <pc:docMk/>
          <pc:sldMk cId="904351035" sldId="306"/>
        </pc:sldMkLst>
        <pc:spChg chg="mod">
          <ac:chgData name="Pierie F, Frank" userId="36331533-03dd-46b6-8d8a-21867d89439c" providerId="ADAL" clId="{1B51DC55-523A-420D-8C86-92383BB87C9A}" dt="2025-04-29T14:54:40.499" v="494" actId="1035"/>
          <ac:spMkLst>
            <pc:docMk/>
            <pc:sldMk cId="904351035" sldId="306"/>
            <ac:spMk id="7" creationId="{796B0F2E-7797-D03E-E6EA-C9E7A820656B}"/>
          </ac:spMkLst>
        </pc:spChg>
        <pc:spChg chg="add mod">
          <ac:chgData name="Pierie F, Frank" userId="36331533-03dd-46b6-8d8a-21867d89439c" providerId="ADAL" clId="{1B51DC55-523A-420D-8C86-92383BB87C9A}" dt="2025-04-29T15:03:25.186" v="791" actId="404"/>
          <ac:spMkLst>
            <pc:docMk/>
            <pc:sldMk cId="904351035" sldId="306"/>
            <ac:spMk id="12" creationId="{6F1EB786-28B8-5667-F3E1-1DD721363E39}"/>
          </ac:spMkLst>
        </pc:spChg>
        <pc:spChg chg="mod">
          <ac:chgData name="Pierie F, Frank" userId="36331533-03dd-46b6-8d8a-21867d89439c" providerId="ADAL" clId="{1B51DC55-523A-420D-8C86-92383BB87C9A}" dt="2025-04-29T15:01:07.856" v="749"/>
          <ac:spMkLst>
            <pc:docMk/>
            <pc:sldMk cId="904351035" sldId="306"/>
            <ac:spMk id="14" creationId="{E0346D55-EF11-4299-8B94-C80381DC6F17}"/>
          </ac:spMkLst>
        </pc:spChg>
        <pc:spChg chg="mod">
          <ac:chgData name="Pierie F, Frank" userId="36331533-03dd-46b6-8d8a-21867d89439c" providerId="ADAL" clId="{1B51DC55-523A-420D-8C86-92383BB87C9A}" dt="2025-04-29T15:01:07.856" v="749"/>
          <ac:spMkLst>
            <pc:docMk/>
            <pc:sldMk cId="904351035" sldId="306"/>
            <ac:spMk id="16" creationId="{5AF551DF-84B3-D182-717D-EE7BC3E01FE1}"/>
          </ac:spMkLst>
        </pc:spChg>
        <pc:spChg chg="mod ord">
          <ac:chgData name="Pierie F, Frank" userId="36331533-03dd-46b6-8d8a-21867d89439c" providerId="ADAL" clId="{1B51DC55-523A-420D-8C86-92383BB87C9A}" dt="2025-04-29T15:01:19.209" v="754" actId="1035"/>
          <ac:spMkLst>
            <pc:docMk/>
            <pc:sldMk cId="904351035" sldId="306"/>
            <ac:spMk id="24" creationId="{9DD5D151-6974-8F1A-97D3-32D1994B2272}"/>
          </ac:spMkLst>
        </pc:spChg>
        <pc:grpChg chg="del">
          <ac:chgData name="Pierie F, Frank" userId="36331533-03dd-46b6-8d8a-21867d89439c" providerId="ADAL" clId="{1B51DC55-523A-420D-8C86-92383BB87C9A}" dt="2025-04-29T15:01:07.393" v="748" actId="478"/>
          <ac:grpSpMkLst>
            <pc:docMk/>
            <pc:sldMk cId="904351035" sldId="306"/>
            <ac:grpSpMk id="5" creationId="{3397B18F-AF4A-0E87-CDD4-DA61A9131BDE}"/>
          </ac:grpSpMkLst>
        </pc:grpChg>
        <pc:grpChg chg="add mod">
          <ac:chgData name="Pierie F, Frank" userId="36331533-03dd-46b6-8d8a-21867d89439c" providerId="ADAL" clId="{1B51DC55-523A-420D-8C86-92383BB87C9A}" dt="2025-04-29T15:01:07.856" v="749"/>
          <ac:grpSpMkLst>
            <pc:docMk/>
            <pc:sldMk cId="904351035" sldId="306"/>
            <ac:grpSpMk id="13" creationId="{8E10E969-4957-30F1-BB7D-662BF8E36FAA}"/>
          </ac:grpSpMkLst>
        </pc:grpChg>
        <pc:picChg chg="del">
          <ac:chgData name="Pierie F, Frank" userId="36331533-03dd-46b6-8d8a-21867d89439c" providerId="ADAL" clId="{1B51DC55-523A-420D-8C86-92383BB87C9A}" dt="2025-04-29T14:38:12.183" v="107" actId="478"/>
          <ac:picMkLst>
            <pc:docMk/>
            <pc:sldMk cId="904351035" sldId="306"/>
            <ac:picMk id="2" creationId="{C67EFB8A-E1AC-C9D0-339B-E26336ACC97A}"/>
          </ac:picMkLst>
        </pc:picChg>
        <pc:picChg chg="del">
          <ac:chgData name="Pierie F, Frank" userId="36331533-03dd-46b6-8d8a-21867d89439c" providerId="ADAL" clId="{1B51DC55-523A-420D-8C86-92383BB87C9A}" dt="2025-04-29T14:53:34.267" v="442" actId="478"/>
          <ac:picMkLst>
            <pc:docMk/>
            <pc:sldMk cId="904351035" sldId="306"/>
            <ac:picMk id="4" creationId="{6074B302-B5E9-F69E-8BF2-91DA6BB4F8CB}"/>
          </ac:picMkLst>
        </pc:picChg>
        <pc:picChg chg="add mod">
          <ac:chgData name="Pierie F, Frank" userId="36331533-03dd-46b6-8d8a-21867d89439c" providerId="ADAL" clId="{1B51DC55-523A-420D-8C86-92383BB87C9A}" dt="2025-04-29T14:54:11.480" v="451"/>
          <ac:picMkLst>
            <pc:docMk/>
            <pc:sldMk cId="904351035" sldId="306"/>
            <ac:picMk id="11" creationId="{0C2F5E6A-7633-5466-299A-5D833D95F645}"/>
          </ac:picMkLst>
        </pc:picChg>
        <pc:picChg chg="mod">
          <ac:chgData name="Pierie F, Frank" userId="36331533-03dd-46b6-8d8a-21867d89439c" providerId="ADAL" clId="{1B51DC55-523A-420D-8C86-92383BB87C9A}" dt="2025-04-29T15:01:07.856" v="749"/>
          <ac:picMkLst>
            <pc:docMk/>
            <pc:sldMk cId="904351035" sldId="306"/>
            <ac:picMk id="15" creationId="{90195C78-FEA1-BCA8-455D-6E7189128558}"/>
          </ac:picMkLst>
        </pc:picChg>
        <pc:picChg chg="mod">
          <ac:chgData name="Pierie F, Frank" userId="36331533-03dd-46b6-8d8a-21867d89439c" providerId="ADAL" clId="{1B51DC55-523A-420D-8C86-92383BB87C9A}" dt="2025-04-29T15:01:07.856" v="749"/>
          <ac:picMkLst>
            <pc:docMk/>
            <pc:sldMk cId="904351035" sldId="306"/>
            <ac:picMk id="17" creationId="{10C6886C-4A60-708E-E3F2-F3ABC71044F3}"/>
          </ac:picMkLst>
        </pc:picChg>
        <pc:picChg chg="mod">
          <ac:chgData name="Pierie F, Frank" userId="36331533-03dd-46b6-8d8a-21867d89439c" providerId="ADAL" clId="{1B51DC55-523A-420D-8C86-92383BB87C9A}" dt="2025-04-29T14:54:40.499" v="494" actId="1035"/>
          <ac:picMkLst>
            <pc:docMk/>
            <pc:sldMk cId="904351035" sldId="306"/>
            <ac:picMk id="20" creationId="{F45DD7BA-FB55-FCFF-CBB3-F7D85F96A2F7}"/>
          </ac:picMkLst>
        </pc:picChg>
        <pc:picChg chg="del">
          <ac:chgData name="Pierie F, Frank" userId="36331533-03dd-46b6-8d8a-21867d89439c" providerId="ADAL" clId="{1B51DC55-523A-420D-8C86-92383BB87C9A}" dt="2025-04-29T14:38:11.149" v="106" actId="478"/>
          <ac:picMkLst>
            <pc:docMk/>
            <pc:sldMk cId="904351035" sldId="306"/>
            <ac:picMk id="23" creationId="{D453AA4B-51BC-9B0A-65FA-9F17B104BADC}"/>
          </ac:picMkLst>
        </pc:picChg>
      </pc:sldChg>
      <pc:sldChg chg="addSp delSp modSp mod">
        <pc:chgData name="Pierie F, Frank" userId="36331533-03dd-46b6-8d8a-21867d89439c" providerId="ADAL" clId="{1B51DC55-523A-420D-8C86-92383BB87C9A}" dt="2025-04-29T17:43:40.492" v="868" actId="1037"/>
        <pc:sldMkLst>
          <pc:docMk/>
          <pc:sldMk cId="2631893044" sldId="308"/>
        </pc:sldMkLst>
        <pc:spChg chg="mod">
          <ac:chgData name="Pierie F, Frank" userId="36331533-03dd-46b6-8d8a-21867d89439c" providerId="ADAL" clId="{1B51DC55-523A-420D-8C86-92383BB87C9A}" dt="2025-04-29T17:43:40.492" v="868" actId="1037"/>
          <ac:spMkLst>
            <pc:docMk/>
            <pc:sldMk cId="2631893044" sldId="308"/>
            <ac:spMk id="5" creationId="{0F926382-BA59-F915-CE35-3F3E246976A0}"/>
          </ac:spMkLst>
        </pc:spChg>
        <pc:spChg chg="add mod">
          <ac:chgData name="Pierie F, Frank" userId="36331533-03dd-46b6-8d8a-21867d89439c" providerId="ADAL" clId="{1B51DC55-523A-420D-8C86-92383BB87C9A}" dt="2025-04-29T15:03:38.971" v="794" actId="404"/>
          <ac:spMkLst>
            <pc:docMk/>
            <pc:sldMk cId="2631893044" sldId="308"/>
            <ac:spMk id="8" creationId="{AB4FC5D0-31D3-EE62-9B9F-82BD898CE9C9}"/>
          </ac:spMkLst>
        </pc:spChg>
        <pc:spChg chg="mod">
          <ac:chgData name="Pierie F, Frank" userId="36331533-03dd-46b6-8d8a-21867d89439c" providerId="ADAL" clId="{1B51DC55-523A-420D-8C86-92383BB87C9A}" dt="2025-04-29T15:02:16.818" v="778" actId="207"/>
          <ac:spMkLst>
            <pc:docMk/>
            <pc:sldMk cId="2631893044" sldId="308"/>
            <ac:spMk id="10" creationId="{0E4E89AD-26D7-D8D3-2734-D4AB761FF33A}"/>
          </ac:spMkLst>
        </pc:spChg>
        <pc:spChg chg="mod ord">
          <ac:chgData name="Pierie F, Frank" userId="36331533-03dd-46b6-8d8a-21867d89439c" providerId="ADAL" clId="{1B51DC55-523A-420D-8C86-92383BB87C9A}" dt="2025-04-29T15:02:25.410" v="786" actId="1037"/>
          <ac:spMkLst>
            <pc:docMk/>
            <pc:sldMk cId="2631893044" sldId="308"/>
            <ac:spMk id="11" creationId="{CEE70B05-2955-86B8-B133-F3A641204009}"/>
          </ac:spMkLst>
        </pc:spChg>
        <pc:spChg chg="mod">
          <ac:chgData name="Pierie F, Frank" userId="36331533-03dd-46b6-8d8a-21867d89439c" providerId="ADAL" clId="{1B51DC55-523A-420D-8C86-92383BB87C9A}" dt="2025-04-29T15:02:05.453" v="776"/>
          <ac:spMkLst>
            <pc:docMk/>
            <pc:sldMk cId="2631893044" sldId="308"/>
            <ac:spMk id="17" creationId="{66D4EA29-99F7-372B-DCDC-7EC0F75D683B}"/>
          </ac:spMkLst>
        </pc:spChg>
        <pc:spChg chg="add del mod">
          <ac:chgData name="Pierie F, Frank" userId="36331533-03dd-46b6-8d8a-21867d89439c" providerId="ADAL" clId="{1B51DC55-523A-420D-8C86-92383BB87C9A}" dt="2025-04-29T15:02:09.226" v="777" actId="478"/>
          <ac:spMkLst>
            <pc:docMk/>
            <pc:sldMk cId="2631893044" sldId="308"/>
            <ac:spMk id="19" creationId="{3E27A8E1-5193-6D3E-B058-C2FE4410C0CD}"/>
          </ac:spMkLst>
        </pc:spChg>
        <pc:grpChg chg="del">
          <ac:chgData name="Pierie F, Frank" userId="36331533-03dd-46b6-8d8a-21867d89439c" providerId="ADAL" clId="{1B51DC55-523A-420D-8C86-92383BB87C9A}" dt="2025-04-29T15:02:04.509" v="775" actId="478"/>
          <ac:grpSpMkLst>
            <pc:docMk/>
            <pc:sldMk cId="2631893044" sldId="308"/>
            <ac:grpSpMk id="3" creationId="{748D4278-9A9F-9138-7CB0-A9A8EB8A491A}"/>
          </ac:grpSpMkLst>
        </pc:grpChg>
        <pc:grpChg chg="add mod">
          <ac:chgData name="Pierie F, Frank" userId="36331533-03dd-46b6-8d8a-21867d89439c" providerId="ADAL" clId="{1B51DC55-523A-420D-8C86-92383BB87C9A}" dt="2025-04-29T15:02:05.453" v="776"/>
          <ac:grpSpMkLst>
            <pc:docMk/>
            <pc:sldMk cId="2631893044" sldId="308"/>
            <ac:grpSpMk id="9" creationId="{70F1116D-0181-4B69-CA01-5E4007B81A78}"/>
          </ac:grpSpMkLst>
        </pc:grpChg>
        <pc:picChg chg="del">
          <ac:chgData name="Pierie F, Frank" userId="36331533-03dd-46b6-8d8a-21867d89439c" providerId="ADAL" clId="{1B51DC55-523A-420D-8C86-92383BB87C9A}" dt="2025-04-29T14:53:52.979" v="447" actId="478"/>
          <ac:picMkLst>
            <pc:docMk/>
            <pc:sldMk cId="2631893044" sldId="308"/>
            <ac:picMk id="2" creationId="{5B364DF8-3646-A077-987F-2C7401746AEF}"/>
          </ac:picMkLst>
        </pc:picChg>
        <pc:picChg chg="mod">
          <ac:chgData name="Pierie F, Frank" userId="36331533-03dd-46b6-8d8a-21867d89439c" providerId="ADAL" clId="{1B51DC55-523A-420D-8C86-92383BB87C9A}" dt="2025-04-29T17:43:40.492" v="868" actId="1037"/>
          <ac:picMkLst>
            <pc:docMk/>
            <pc:sldMk cId="2631893044" sldId="308"/>
            <ac:picMk id="6" creationId="{5F8E7EDC-D280-6FB9-3837-C8C34DCF49CC}"/>
          </ac:picMkLst>
        </pc:picChg>
        <pc:picChg chg="add mod">
          <ac:chgData name="Pierie F, Frank" userId="36331533-03dd-46b6-8d8a-21867d89439c" providerId="ADAL" clId="{1B51DC55-523A-420D-8C86-92383BB87C9A}" dt="2025-04-29T14:54:17.014" v="454"/>
          <ac:picMkLst>
            <pc:docMk/>
            <pc:sldMk cId="2631893044" sldId="308"/>
            <ac:picMk id="7" creationId="{F55FF8F5-8757-CB92-A9A1-23101EC9E85A}"/>
          </ac:picMkLst>
        </pc:picChg>
        <pc:picChg chg="del">
          <ac:chgData name="Pierie F, Frank" userId="36331533-03dd-46b6-8d8a-21867d89439c" providerId="ADAL" clId="{1B51DC55-523A-420D-8C86-92383BB87C9A}" dt="2025-04-29T14:38:32.647" v="113" actId="478"/>
          <ac:picMkLst>
            <pc:docMk/>
            <pc:sldMk cId="2631893044" sldId="308"/>
            <ac:picMk id="14" creationId="{477A4E17-A93A-589E-6AA3-9B9668B0CED9}"/>
          </ac:picMkLst>
        </pc:picChg>
        <pc:picChg chg="mod">
          <ac:chgData name="Pierie F, Frank" userId="36331533-03dd-46b6-8d8a-21867d89439c" providerId="ADAL" clId="{1B51DC55-523A-420D-8C86-92383BB87C9A}" dt="2025-04-29T15:02:05.453" v="776"/>
          <ac:picMkLst>
            <pc:docMk/>
            <pc:sldMk cId="2631893044" sldId="308"/>
            <ac:picMk id="16" creationId="{516D9464-0CD4-4069-B16F-DBE480048738}"/>
          </ac:picMkLst>
        </pc:picChg>
        <pc:picChg chg="mod">
          <ac:chgData name="Pierie F, Frank" userId="36331533-03dd-46b6-8d8a-21867d89439c" providerId="ADAL" clId="{1B51DC55-523A-420D-8C86-92383BB87C9A}" dt="2025-04-29T15:02:05.453" v="776"/>
          <ac:picMkLst>
            <pc:docMk/>
            <pc:sldMk cId="2631893044" sldId="308"/>
            <ac:picMk id="18" creationId="{F3AB3A9F-BDA5-9182-3AF3-D6D1127D8FB1}"/>
          </ac:picMkLst>
        </pc:picChg>
      </pc:sldChg>
      <pc:sldChg chg="addSp delSp modSp mod">
        <pc:chgData name="Pierie F, Frank" userId="36331533-03dd-46b6-8d8a-21867d89439c" providerId="ADAL" clId="{1B51DC55-523A-420D-8C86-92383BB87C9A}" dt="2025-04-29T15:03:19.912" v="790" actId="404"/>
        <pc:sldMkLst>
          <pc:docMk/>
          <pc:sldMk cId="3955956322" sldId="316"/>
        </pc:sldMkLst>
        <pc:spChg chg="add del mod">
          <ac:chgData name="Pierie F, Frank" userId="36331533-03dd-46b6-8d8a-21867d89439c" providerId="ADAL" clId="{1B51DC55-523A-420D-8C86-92383BB87C9A}" dt="2025-04-29T14:53:23.487" v="441" actId="478"/>
          <ac:spMkLst>
            <pc:docMk/>
            <pc:sldMk cId="3955956322" sldId="316"/>
            <ac:spMk id="4" creationId="{9340F710-14AE-BB01-4097-E0A054B3BD0F}"/>
          </ac:spMkLst>
        </pc:spChg>
        <pc:spChg chg="mod">
          <ac:chgData name="Pierie F, Frank" userId="36331533-03dd-46b6-8d8a-21867d89439c" providerId="ADAL" clId="{1B51DC55-523A-420D-8C86-92383BB87C9A}" dt="2025-04-29T14:46:18.911" v="273"/>
          <ac:spMkLst>
            <pc:docMk/>
            <pc:sldMk cId="3955956322" sldId="316"/>
            <ac:spMk id="6" creationId="{32C5882B-9DE1-5867-1B0E-D0DB116F6414}"/>
          </ac:spMkLst>
        </pc:spChg>
        <pc:spChg chg="mod">
          <ac:chgData name="Pierie F, Frank" userId="36331533-03dd-46b6-8d8a-21867d89439c" providerId="ADAL" clId="{1B51DC55-523A-420D-8C86-92383BB87C9A}" dt="2025-04-29T14:46:18.911" v="273"/>
          <ac:spMkLst>
            <pc:docMk/>
            <pc:sldMk cId="3955956322" sldId="316"/>
            <ac:spMk id="14" creationId="{AA36C221-F526-8AA4-5BD8-9D527C82F3BC}"/>
          </ac:spMkLst>
        </pc:spChg>
        <pc:spChg chg="add mod">
          <ac:chgData name="Pierie F, Frank" userId="36331533-03dd-46b6-8d8a-21867d89439c" providerId="ADAL" clId="{1B51DC55-523A-420D-8C86-92383BB87C9A}" dt="2025-04-29T15:03:19.912" v="790" actId="404"/>
          <ac:spMkLst>
            <pc:docMk/>
            <pc:sldMk cId="3955956322" sldId="316"/>
            <ac:spMk id="17" creationId="{AB920783-C574-A7A8-7B56-849381755E14}"/>
          </ac:spMkLst>
        </pc:spChg>
        <pc:spChg chg="mod">
          <ac:chgData name="Pierie F, Frank" userId="36331533-03dd-46b6-8d8a-21867d89439c" providerId="ADAL" clId="{1B51DC55-523A-420D-8C86-92383BB87C9A}" dt="2025-04-29T14:54:32.358" v="466" actId="1035"/>
          <ac:spMkLst>
            <pc:docMk/>
            <pc:sldMk cId="3955956322" sldId="316"/>
            <ac:spMk id="21" creationId="{B1D0DF36-D1AF-1A10-DFEC-EB6A4825A4E9}"/>
          </ac:spMkLst>
        </pc:spChg>
        <pc:spChg chg="mod ord">
          <ac:chgData name="Pierie F, Frank" userId="36331533-03dd-46b6-8d8a-21867d89439c" providerId="ADAL" clId="{1B51DC55-523A-420D-8C86-92383BB87C9A}" dt="2025-04-29T14:46:29.921" v="278" actId="1035"/>
          <ac:spMkLst>
            <pc:docMk/>
            <pc:sldMk cId="3955956322" sldId="316"/>
            <ac:spMk id="25" creationId="{A6060BCD-E84F-A762-8955-DF6CFFDBD71F}"/>
          </ac:spMkLst>
        </pc:spChg>
        <pc:grpChg chg="add mod">
          <ac:chgData name="Pierie F, Frank" userId="36331533-03dd-46b6-8d8a-21867d89439c" providerId="ADAL" clId="{1B51DC55-523A-420D-8C86-92383BB87C9A}" dt="2025-04-29T14:46:18.911" v="273"/>
          <ac:grpSpMkLst>
            <pc:docMk/>
            <pc:sldMk cId="3955956322" sldId="316"/>
            <ac:grpSpMk id="5" creationId="{831D592D-8C0E-6BA4-0015-8EC69068D7CE}"/>
          </ac:grpSpMkLst>
        </pc:grpChg>
        <pc:grpChg chg="del">
          <ac:chgData name="Pierie F, Frank" userId="36331533-03dd-46b6-8d8a-21867d89439c" providerId="ADAL" clId="{1B51DC55-523A-420D-8C86-92383BB87C9A}" dt="2025-04-29T14:46:03.984" v="270" actId="478"/>
          <ac:grpSpMkLst>
            <pc:docMk/>
            <pc:sldMk cId="3955956322" sldId="316"/>
            <ac:grpSpMk id="7" creationId="{66D8EB04-B79D-1F65-9490-5D90AA28F295}"/>
          </ac:grpSpMkLst>
        </pc:grpChg>
        <pc:picChg chg="del">
          <ac:chgData name="Pierie F, Frank" userId="36331533-03dd-46b6-8d8a-21867d89439c" providerId="ADAL" clId="{1B51DC55-523A-420D-8C86-92383BB87C9A}" dt="2025-04-29T14:38:07.741" v="105" actId="478"/>
          <ac:picMkLst>
            <pc:docMk/>
            <pc:sldMk cId="3955956322" sldId="316"/>
            <ac:picMk id="2" creationId="{518F4A4F-E290-4C2A-B3EE-59704DD8A5DF}"/>
          </ac:picMkLst>
        </pc:picChg>
        <pc:picChg chg="del mod">
          <ac:chgData name="Pierie F, Frank" userId="36331533-03dd-46b6-8d8a-21867d89439c" providerId="ADAL" clId="{1B51DC55-523A-420D-8C86-92383BB87C9A}" dt="2025-04-29T14:53:23.487" v="441" actId="478"/>
          <ac:picMkLst>
            <pc:docMk/>
            <pc:sldMk cId="3955956322" sldId="316"/>
            <ac:picMk id="3" creationId="{8A02CDD3-B4D3-E1F8-3725-FE77F842FC3A}"/>
          </ac:picMkLst>
        </pc:picChg>
        <pc:picChg chg="del">
          <ac:chgData name="Pierie F, Frank" userId="36331533-03dd-46b6-8d8a-21867d89439c" providerId="ADAL" clId="{1B51DC55-523A-420D-8C86-92383BB87C9A}" dt="2025-04-29T14:38:05.530" v="104" actId="478"/>
          <ac:picMkLst>
            <pc:docMk/>
            <pc:sldMk cId="3955956322" sldId="316"/>
            <ac:picMk id="12" creationId="{20A40236-DABF-49A6-C4FC-884606AC6A78}"/>
          </ac:picMkLst>
        </pc:picChg>
        <pc:picChg chg="mod">
          <ac:chgData name="Pierie F, Frank" userId="36331533-03dd-46b6-8d8a-21867d89439c" providerId="ADAL" clId="{1B51DC55-523A-420D-8C86-92383BB87C9A}" dt="2025-04-29T14:46:18.911" v="273"/>
          <ac:picMkLst>
            <pc:docMk/>
            <pc:sldMk cId="3955956322" sldId="316"/>
            <ac:picMk id="13" creationId="{D43D93EB-442A-0EEC-598E-3F83BA9B784B}"/>
          </ac:picMkLst>
        </pc:picChg>
        <pc:picChg chg="mod">
          <ac:chgData name="Pierie F, Frank" userId="36331533-03dd-46b6-8d8a-21867d89439c" providerId="ADAL" clId="{1B51DC55-523A-420D-8C86-92383BB87C9A}" dt="2025-04-29T14:46:18.911" v="273"/>
          <ac:picMkLst>
            <pc:docMk/>
            <pc:sldMk cId="3955956322" sldId="316"/>
            <ac:picMk id="15" creationId="{D4C170D3-E6E6-6C7F-B322-7C50AE7F5831}"/>
          </ac:picMkLst>
        </pc:picChg>
        <pc:picChg chg="add mod">
          <ac:chgData name="Pierie F, Frank" userId="36331533-03dd-46b6-8d8a-21867d89439c" providerId="ADAL" clId="{1B51DC55-523A-420D-8C86-92383BB87C9A}" dt="2025-04-29T14:54:09.892" v="450"/>
          <ac:picMkLst>
            <pc:docMk/>
            <pc:sldMk cId="3955956322" sldId="316"/>
            <ac:picMk id="16" creationId="{FB681DAE-0980-35DD-D09C-4540A4CDB126}"/>
          </ac:picMkLst>
        </pc:picChg>
        <pc:picChg chg="mod">
          <ac:chgData name="Pierie F, Frank" userId="36331533-03dd-46b6-8d8a-21867d89439c" providerId="ADAL" clId="{1B51DC55-523A-420D-8C86-92383BB87C9A}" dt="2025-04-29T14:54:32.358" v="466" actId="1035"/>
          <ac:picMkLst>
            <pc:docMk/>
            <pc:sldMk cId="3955956322" sldId="316"/>
            <ac:picMk id="22" creationId="{E1CD6C8F-770B-4D80-0560-409E7609B339}"/>
          </ac:picMkLst>
        </pc:picChg>
      </pc:sldChg>
      <pc:sldChg chg="addSp delSp modSp mod">
        <pc:chgData name="Pierie F, Frank" userId="36331533-03dd-46b6-8d8a-21867d89439c" providerId="ADAL" clId="{1B51DC55-523A-420D-8C86-92383BB87C9A}" dt="2025-04-29T19:36:53.964" v="1077"/>
        <pc:sldMkLst>
          <pc:docMk/>
          <pc:sldMk cId="3335674021" sldId="321"/>
        </pc:sldMkLst>
        <pc:spChg chg="add mod">
          <ac:chgData name="Pierie F, Frank" userId="36331533-03dd-46b6-8d8a-21867d89439c" providerId="ADAL" clId="{1B51DC55-523A-420D-8C86-92383BB87C9A}" dt="2025-04-29T14:47:03.488" v="282"/>
          <ac:spMkLst>
            <pc:docMk/>
            <pc:sldMk cId="3335674021" sldId="321"/>
            <ac:spMk id="2" creationId="{1DE717C9-21A5-ED8F-8FCA-22414A2EB356}"/>
          </ac:spMkLst>
        </pc:spChg>
        <pc:spChg chg="add mod">
          <ac:chgData name="Pierie F, Frank" userId="36331533-03dd-46b6-8d8a-21867d89439c" providerId="ADAL" clId="{1B51DC55-523A-420D-8C86-92383BB87C9A}" dt="2025-04-29T14:46:52.614" v="281"/>
          <ac:spMkLst>
            <pc:docMk/>
            <pc:sldMk cId="3335674021" sldId="321"/>
            <ac:spMk id="3" creationId="{164B1D5B-5C54-79B7-0BA7-2EA7B1CF92C0}"/>
          </ac:spMkLst>
        </pc:spChg>
        <pc:spChg chg="add mod">
          <ac:chgData name="Pierie F, Frank" userId="36331533-03dd-46b6-8d8a-21867d89439c" providerId="ADAL" clId="{1B51DC55-523A-420D-8C86-92383BB87C9A}" dt="2025-04-29T14:46:52.614" v="281"/>
          <ac:spMkLst>
            <pc:docMk/>
            <pc:sldMk cId="3335674021" sldId="321"/>
            <ac:spMk id="4" creationId="{8D57AB67-1411-C172-7D01-7C85C3A33540}"/>
          </ac:spMkLst>
        </pc:spChg>
        <pc:spChg chg="del">
          <ac:chgData name="Pierie F, Frank" userId="36331533-03dd-46b6-8d8a-21867d89439c" providerId="ADAL" clId="{1B51DC55-523A-420D-8C86-92383BB87C9A}" dt="2025-04-29T14:37:25.193" v="96" actId="478"/>
          <ac:spMkLst>
            <pc:docMk/>
            <pc:sldMk cId="3335674021" sldId="321"/>
            <ac:spMk id="6" creationId="{5DB0074E-04CE-F6D7-C655-92505F20174B}"/>
          </ac:spMkLst>
        </pc:spChg>
        <pc:spChg chg="del">
          <ac:chgData name="Pierie F, Frank" userId="36331533-03dd-46b6-8d8a-21867d89439c" providerId="ADAL" clId="{1B51DC55-523A-420D-8C86-92383BB87C9A}" dt="2025-04-29T14:37:25.193" v="96" actId="478"/>
          <ac:spMkLst>
            <pc:docMk/>
            <pc:sldMk cId="3335674021" sldId="321"/>
            <ac:spMk id="12" creationId="{B5B7EEDD-A6AE-6D53-2641-21AE04433901}"/>
          </ac:spMkLst>
        </pc:spChg>
        <pc:spChg chg="del">
          <ac:chgData name="Pierie F, Frank" userId="36331533-03dd-46b6-8d8a-21867d89439c" providerId="ADAL" clId="{1B51DC55-523A-420D-8C86-92383BB87C9A}" dt="2025-04-29T14:37:25.193" v="96" actId="478"/>
          <ac:spMkLst>
            <pc:docMk/>
            <pc:sldMk cId="3335674021" sldId="321"/>
            <ac:spMk id="13" creationId="{BFEB2D4D-6EE6-6E90-BE98-33A6B6A92FC5}"/>
          </ac:spMkLst>
        </pc:spChg>
        <pc:spChg chg="del">
          <ac:chgData name="Pierie F, Frank" userId="36331533-03dd-46b6-8d8a-21867d89439c" providerId="ADAL" clId="{1B51DC55-523A-420D-8C86-92383BB87C9A}" dt="2025-04-29T14:37:25.193" v="96" actId="478"/>
          <ac:spMkLst>
            <pc:docMk/>
            <pc:sldMk cId="3335674021" sldId="321"/>
            <ac:spMk id="15" creationId="{310520E6-380A-617E-D135-12C9D9A871C0}"/>
          </ac:spMkLst>
        </pc:spChg>
        <pc:spChg chg="del">
          <ac:chgData name="Pierie F, Frank" userId="36331533-03dd-46b6-8d8a-21867d89439c" providerId="ADAL" clId="{1B51DC55-523A-420D-8C86-92383BB87C9A}" dt="2025-04-29T14:37:25.193" v="96" actId="478"/>
          <ac:spMkLst>
            <pc:docMk/>
            <pc:sldMk cId="3335674021" sldId="321"/>
            <ac:spMk id="16" creationId="{29CC0F97-72B4-8453-F8F1-D7E41E71F559}"/>
          </ac:spMkLst>
        </pc:spChg>
        <pc:spChg chg="add mod">
          <ac:chgData name="Pierie F, Frank" userId="36331533-03dd-46b6-8d8a-21867d89439c" providerId="ADAL" clId="{1B51DC55-523A-420D-8C86-92383BB87C9A}" dt="2025-04-29T14:46:52.614" v="281"/>
          <ac:spMkLst>
            <pc:docMk/>
            <pc:sldMk cId="3335674021" sldId="321"/>
            <ac:spMk id="17" creationId="{05BFF3C3-9313-6A4C-30C3-E0ACEBD82765}"/>
          </ac:spMkLst>
        </pc:spChg>
        <pc:spChg chg="mod ord">
          <ac:chgData name="Pierie F, Frank" userId="36331533-03dd-46b6-8d8a-21867d89439c" providerId="ADAL" clId="{1B51DC55-523A-420D-8C86-92383BB87C9A}" dt="2025-04-29T14:48:23.927" v="311" actId="207"/>
          <ac:spMkLst>
            <pc:docMk/>
            <pc:sldMk cId="3335674021" sldId="321"/>
            <ac:spMk id="19" creationId="{092161DE-8B9E-8E66-EBFE-3AEF7B9C7715}"/>
          </ac:spMkLst>
        </pc:spChg>
        <pc:spChg chg="del">
          <ac:chgData name="Pierie F, Frank" userId="36331533-03dd-46b6-8d8a-21867d89439c" providerId="ADAL" clId="{1B51DC55-523A-420D-8C86-92383BB87C9A}" dt="2025-04-29T14:37:25.193" v="96" actId="478"/>
          <ac:spMkLst>
            <pc:docMk/>
            <pc:sldMk cId="3335674021" sldId="321"/>
            <ac:spMk id="22" creationId="{EE29400B-A465-C542-4ED5-38E39DAAFA71}"/>
          </ac:spMkLst>
        </pc:spChg>
        <pc:spChg chg="mod">
          <ac:chgData name="Pierie F, Frank" userId="36331533-03dd-46b6-8d8a-21867d89439c" providerId="ADAL" clId="{1B51DC55-523A-420D-8C86-92383BB87C9A}" dt="2025-04-29T14:48:20.644" v="310" actId="207"/>
          <ac:spMkLst>
            <pc:docMk/>
            <pc:sldMk cId="3335674021" sldId="321"/>
            <ac:spMk id="27" creationId="{47840F81-0FA8-E230-07A2-CD1953E10B48}"/>
          </ac:spMkLst>
        </pc:spChg>
        <pc:spChg chg="mod">
          <ac:chgData name="Pierie F, Frank" userId="36331533-03dd-46b6-8d8a-21867d89439c" providerId="ADAL" clId="{1B51DC55-523A-420D-8C86-92383BB87C9A}" dt="2025-04-29T14:46:52.614" v="281"/>
          <ac:spMkLst>
            <pc:docMk/>
            <pc:sldMk cId="3335674021" sldId="321"/>
            <ac:spMk id="30" creationId="{CD11AECD-473C-8FCC-4042-2CFB0BB5BFEB}"/>
          </ac:spMkLst>
        </pc:spChg>
        <pc:spChg chg="mod">
          <ac:chgData name="Pierie F, Frank" userId="36331533-03dd-46b6-8d8a-21867d89439c" providerId="ADAL" clId="{1B51DC55-523A-420D-8C86-92383BB87C9A}" dt="2025-04-29T14:48:17.675" v="309" actId="207"/>
          <ac:spMkLst>
            <pc:docMk/>
            <pc:sldMk cId="3335674021" sldId="321"/>
            <ac:spMk id="46" creationId="{68CD624F-B7E8-EEF6-769C-F557A326921C}"/>
          </ac:spMkLst>
        </pc:spChg>
        <pc:spChg chg="del">
          <ac:chgData name="Pierie F, Frank" userId="36331533-03dd-46b6-8d8a-21867d89439c" providerId="ADAL" clId="{1B51DC55-523A-420D-8C86-92383BB87C9A}" dt="2025-04-29T14:37:25.193" v="96" actId="478"/>
          <ac:spMkLst>
            <pc:docMk/>
            <pc:sldMk cId="3335674021" sldId="321"/>
            <ac:spMk id="48" creationId="{7518C838-1CC4-B174-4BA3-FC3BBA2133B7}"/>
          </ac:spMkLst>
        </pc:spChg>
        <pc:spChg chg="del">
          <ac:chgData name="Pierie F, Frank" userId="36331533-03dd-46b6-8d8a-21867d89439c" providerId="ADAL" clId="{1B51DC55-523A-420D-8C86-92383BB87C9A}" dt="2025-04-29T14:46:47.368" v="280" actId="478"/>
          <ac:spMkLst>
            <pc:docMk/>
            <pc:sldMk cId="3335674021" sldId="321"/>
            <ac:spMk id="49" creationId="{D3FBC809-4F03-CE51-458A-3A24B3D41E91}"/>
          </ac:spMkLst>
        </pc:spChg>
        <pc:spChg chg="del mod">
          <ac:chgData name="Pierie F, Frank" userId="36331533-03dd-46b6-8d8a-21867d89439c" providerId="ADAL" clId="{1B51DC55-523A-420D-8C86-92383BB87C9A}" dt="2025-04-29T14:47:23.604" v="285" actId="478"/>
          <ac:spMkLst>
            <pc:docMk/>
            <pc:sldMk cId="3335674021" sldId="321"/>
            <ac:spMk id="168" creationId="{5C212016-6E52-C9A7-4589-FE3D5BFB4731}"/>
          </ac:spMkLst>
        </pc:spChg>
        <pc:grpChg chg="mod ord">
          <ac:chgData name="Pierie F, Frank" userId="36331533-03dd-46b6-8d8a-21867d89439c" providerId="ADAL" clId="{1B51DC55-523A-420D-8C86-92383BB87C9A}" dt="2025-04-29T14:48:30.863" v="314" actId="1035"/>
          <ac:grpSpMkLst>
            <pc:docMk/>
            <pc:sldMk cId="3335674021" sldId="321"/>
            <ac:grpSpMk id="26" creationId="{69BABF80-3F8F-2712-1C71-5451FB11BFF3}"/>
          </ac:grpSpMkLst>
        </pc:grpChg>
        <pc:grpChg chg="add del mod">
          <ac:chgData name="Pierie F, Frank" userId="36331533-03dd-46b6-8d8a-21867d89439c" providerId="ADAL" clId="{1B51DC55-523A-420D-8C86-92383BB87C9A}" dt="2025-04-29T14:47:08.622" v="283" actId="478"/>
          <ac:grpSpMkLst>
            <pc:docMk/>
            <pc:sldMk cId="3335674021" sldId="321"/>
            <ac:grpSpMk id="29" creationId="{05E365F1-5DB5-2AD9-3DA8-1AD7BFA6F5DC}"/>
          </ac:grpSpMkLst>
        </pc:grpChg>
        <pc:grpChg chg="mod ord">
          <ac:chgData name="Pierie F, Frank" userId="36331533-03dd-46b6-8d8a-21867d89439c" providerId="ADAL" clId="{1B51DC55-523A-420D-8C86-92383BB87C9A}" dt="2025-04-29T14:48:38.545" v="316" actId="1036"/>
          <ac:grpSpMkLst>
            <pc:docMk/>
            <pc:sldMk cId="3335674021" sldId="321"/>
            <ac:grpSpMk id="45" creationId="{38EF9B44-8418-2D2D-E123-DC9DCCD43921}"/>
          </ac:grpSpMkLst>
        </pc:grpChg>
        <pc:picChg chg="add mod">
          <ac:chgData name="Pierie F, Frank" userId="36331533-03dd-46b6-8d8a-21867d89439c" providerId="ADAL" clId="{1B51DC55-523A-420D-8C86-92383BB87C9A}" dt="2025-04-29T14:46:52.614" v="281"/>
          <ac:picMkLst>
            <pc:docMk/>
            <pc:sldMk cId="3335674021" sldId="321"/>
            <ac:picMk id="5" creationId="{D70A939F-EDFF-FB47-9D41-BE22FEB8A6AA}"/>
          </ac:picMkLst>
        </pc:picChg>
        <pc:picChg chg="add mod">
          <ac:chgData name="Pierie F, Frank" userId="36331533-03dd-46b6-8d8a-21867d89439c" providerId="ADAL" clId="{1B51DC55-523A-420D-8C86-92383BB87C9A}" dt="2025-04-29T19:36:53.964" v="1077"/>
          <ac:picMkLst>
            <pc:docMk/>
            <pc:sldMk cId="3335674021" sldId="321"/>
            <ac:picMk id="6" creationId="{22278FDF-E289-BBEB-B39E-1A84FF33B5FD}"/>
          </ac:picMkLst>
        </pc:picChg>
        <pc:picChg chg="del">
          <ac:chgData name="Pierie F, Frank" userId="36331533-03dd-46b6-8d8a-21867d89439c" providerId="ADAL" clId="{1B51DC55-523A-420D-8C86-92383BB87C9A}" dt="2025-04-29T14:37:25.193" v="96" actId="478"/>
          <ac:picMkLst>
            <pc:docMk/>
            <pc:sldMk cId="3335674021" sldId="321"/>
            <ac:picMk id="10" creationId="{9342877F-98C9-5288-DA17-663527F1C114}"/>
          </ac:picMkLst>
        </pc:picChg>
        <pc:picChg chg="del">
          <ac:chgData name="Pierie F, Frank" userId="36331533-03dd-46b6-8d8a-21867d89439c" providerId="ADAL" clId="{1B51DC55-523A-420D-8C86-92383BB87C9A}" dt="2025-04-29T14:37:25.193" v="96" actId="478"/>
          <ac:picMkLst>
            <pc:docMk/>
            <pc:sldMk cId="3335674021" sldId="321"/>
            <ac:picMk id="11" creationId="{5B700A48-44EB-B406-99C8-7A7839061E3B}"/>
          </ac:picMkLst>
        </pc:picChg>
        <pc:picChg chg="del">
          <ac:chgData name="Pierie F, Frank" userId="36331533-03dd-46b6-8d8a-21867d89439c" providerId="ADAL" clId="{1B51DC55-523A-420D-8C86-92383BB87C9A}" dt="2025-04-29T14:37:25.193" v="96" actId="478"/>
          <ac:picMkLst>
            <pc:docMk/>
            <pc:sldMk cId="3335674021" sldId="321"/>
            <ac:picMk id="14" creationId="{140C1B5D-64CE-ABC8-71EC-0B71EDD1C67B}"/>
          </ac:picMkLst>
        </pc:picChg>
        <pc:picChg chg="add del mod">
          <ac:chgData name="Pierie F, Frank" userId="36331533-03dd-46b6-8d8a-21867d89439c" providerId="ADAL" clId="{1B51DC55-523A-420D-8C86-92383BB87C9A}" dt="2025-04-29T14:47:08.622" v="283" actId="478"/>
          <ac:picMkLst>
            <pc:docMk/>
            <pc:sldMk cId="3335674021" sldId="321"/>
            <ac:picMk id="18" creationId="{4D2EAAE4-9972-9581-1F72-51130E3D9158}"/>
          </ac:picMkLst>
        </pc:picChg>
        <pc:picChg chg="mod ord">
          <ac:chgData name="Pierie F, Frank" userId="36331533-03dd-46b6-8d8a-21867d89439c" providerId="ADAL" clId="{1B51DC55-523A-420D-8C86-92383BB87C9A}" dt="2025-04-29T14:47:43.617" v="300" actId="1035"/>
          <ac:picMkLst>
            <pc:docMk/>
            <pc:sldMk cId="3335674021" sldId="321"/>
            <ac:picMk id="20" creationId="{10330AC9-8B8D-B0C6-FC7B-2589B5253D53}"/>
          </ac:picMkLst>
        </pc:picChg>
        <pc:picChg chg="mod ord">
          <ac:chgData name="Pierie F, Frank" userId="36331533-03dd-46b6-8d8a-21867d89439c" providerId="ADAL" clId="{1B51DC55-523A-420D-8C86-92383BB87C9A}" dt="2025-04-29T14:48:38.545" v="316" actId="1036"/>
          <ac:picMkLst>
            <pc:docMk/>
            <pc:sldMk cId="3335674021" sldId="321"/>
            <ac:picMk id="21" creationId="{916CCF56-F743-AEDE-6140-7F4973F35117}"/>
          </ac:picMkLst>
        </pc:picChg>
        <pc:picChg chg="mod ord">
          <ac:chgData name="Pierie F, Frank" userId="36331533-03dd-46b6-8d8a-21867d89439c" providerId="ADAL" clId="{1B51DC55-523A-420D-8C86-92383BB87C9A}" dt="2025-04-29T14:48:30.863" v="314" actId="1035"/>
          <ac:picMkLst>
            <pc:docMk/>
            <pc:sldMk cId="3335674021" sldId="321"/>
            <ac:picMk id="25" creationId="{F2EE6CC9-94A2-48D7-AF68-46C7D35C2C16}"/>
          </ac:picMkLst>
        </pc:picChg>
        <pc:picChg chg="mod">
          <ac:chgData name="Pierie F, Frank" userId="36331533-03dd-46b6-8d8a-21867d89439c" providerId="ADAL" clId="{1B51DC55-523A-420D-8C86-92383BB87C9A}" dt="2025-04-29T14:47:56.378" v="302" actId="207"/>
          <ac:picMkLst>
            <pc:docMk/>
            <pc:sldMk cId="3335674021" sldId="321"/>
            <ac:picMk id="28" creationId="{6551F922-A19A-742C-2667-D53B63FB4E93}"/>
          </ac:picMkLst>
        </pc:picChg>
        <pc:picChg chg="mod">
          <ac:chgData name="Pierie F, Frank" userId="36331533-03dd-46b6-8d8a-21867d89439c" providerId="ADAL" clId="{1B51DC55-523A-420D-8C86-92383BB87C9A}" dt="2025-04-29T14:46:52.614" v="281"/>
          <ac:picMkLst>
            <pc:docMk/>
            <pc:sldMk cId="3335674021" sldId="321"/>
            <ac:picMk id="33" creationId="{7181D770-62B9-FAB9-A6A2-EA56ADD2894E}"/>
          </ac:picMkLst>
        </pc:picChg>
        <pc:picChg chg="mod">
          <ac:chgData name="Pierie F, Frank" userId="36331533-03dd-46b6-8d8a-21867d89439c" providerId="ADAL" clId="{1B51DC55-523A-420D-8C86-92383BB87C9A}" dt="2025-04-29T14:48:09.492" v="308" actId="1038"/>
          <ac:picMkLst>
            <pc:docMk/>
            <pc:sldMk cId="3335674021" sldId="321"/>
            <ac:picMk id="47" creationId="{ED46750F-2AD3-9B89-4DEB-CF5ABE643770}"/>
          </ac:picMkLst>
        </pc:picChg>
      </pc:sldChg>
      <pc:sldChg chg="addSp delSp modSp mod">
        <pc:chgData name="Pierie F, Frank" userId="36331533-03dd-46b6-8d8a-21867d89439c" providerId="ADAL" clId="{1B51DC55-523A-420D-8C86-92383BB87C9A}" dt="2025-04-29T19:36:56.030" v="1078"/>
        <pc:sldMkLst>
          <pc:docMk/>
          <pc:sldMk cId="1871273727" sldId="322"/>
        </pc:sldMkLst>
        <pc:spChg chg="del">
          <ac:chgData name="Pierie F, Frank" userId="36331533-03dd-46b6-8d8a-21867d89439c" providerId="ADAL" clId="{1B51DC55-523A-420D-8C86-92383BB87C9A}" dt="2025-04-29T14:37:30.897" v="97" actId="478"/>
          <ac:spMkLst>
            <pc:docMk/>
            <pc:sldMk cId="1871273727" sldId="322"/>
            <ac:spMk id="2" creationId="{5F4B88EB-554B-08A0-FA15-E8C0FB7DB68C}"/>
          </ac:spMkLst>
        </pc:spChg>
        <pc:spChg chg="add mod">
          <ac:chgData name="Pierie F, Frank" userId="36331533-03dd-46b6-8d8a-21867d89439c" providerId="ADAL" clId="{1B51DC55-523A-420D-8C86-92383BB87C9A}" dt="2025-04-29T14:49:27.036" v="322" actId="20577"/>
          <ac:spMkLst>
            <pc:docMk/>
            <pc:sldMk cId="1871273727" sldId="322"/>
            <ac:spMk id="3" creationId="{4B66C79C-F27A-E445-1CB1-D8848DD9DE36}"/>
          </ac:spMkLst>
        </pc:spChg>
        <pc:spChg chg="add mod">
          <ac:chgData name="Pierie F, Frank" userId="36331533-03dd-46b6-8d8a-21867d89439c" providerId="ADAL" clId="{1B51DC55-523A-420D-8C86-92383BB87C9A}" dt="2025-04-29T14:49:13.911" v="319"/>
          <ac:spMkLst>
            <pc:docMk/>
            <pc:sldMk cId="1871273727" sldId="322"/>
            <ac:spMk id="9" creationId="{DAF5BAF2-C220-B07C-6AB8-53428C3FDECA}"/>
          </ac:spMkLst>
        </pc:spChg>
        <pc:spChg chg="del">
          <ac:chgData name="Pierie F, Frank" userId="36331533-03dd-46b6-8d8a-21867d89439c" providerId="ADAL" clId="{1B51DC55-523A-420D-8C86-92383BB87C9A}" dt="2025-04-29T14:37:30.897" v="97" actId="478"/>
          <ac:spMkLst>
            <pc:docMk/>
            <pc:sldMk cId="1871273727" sldId="322"/>
            <ac:spMk id="10" creationId="{FDE84B9C-A065-2A3D-B005-20EFD1C5DC8B}"/>
          </ac:spMkLst>
        </pc:spChg>
        <pc:spChg chg="del">
          <ac:chgData name="Pierie F, Frank" userId="36331533-03dd-46b6-8d8a-21867d89439c" providerId="ADAL" clId="{1B51DC55-523A-420D-8C86-92383BB87C9A}" dt="2025-04-29T14:49:07.322" v="318" actId="478"/>
          <ac:spMkLst>
            <pc:docMk/>
            <pc:sldMk cId="1871273727" sldId="322"/>
            <ac:spMk id="11" creationId="{967665D7-E7F6-B440-E36F-F4923BFE06CB}"/>
          </ac:spMkLst>
        </pc:spChg>
        <pc:spChg chg="del">
          <ac:chgData name="Pierie F, Frank" userId="36331533-03dd-46b6-8d8a-21867d89439c" providerId="ADAL" clId="{1B51DC55-523A-420D-8C86-92383BB87C9A}" dt="2025-04-29T14:37:30.897" v="97" actId="478"/>
          <ac:spMkLst>
            <pc:docMk/>
            <pc:sldMk cId="1871273727" sldId="322"/>
            <ac:spMk id="14" creationId="{A6081ABF-171D-8DE4-5DF1-07444DC14189}"/>
          </ac:spMkLst>
        </pc:spChg>
        <pc:spChg chg="del">
          <ac:chgData name="Pierie F, Frank" userId="36331533-03dd-46b6-8d8a-21867d89439c" providerId="ADAL" clId="{1B51DC55-523A-420D-8C86-92383BB87C9A}" dt="2025-04-29T14:37:30.897" v="97" actId="478"/>
          <ac:spMkLst>
            <pc:docMk/>
            <pc:sldMk cId="1871273727" sldId="322"/>
            <ac:spMk id="16" creationId="{ABFD13B7-1E19-29CF-AFD7-3D940291A6B0}"/>
          </ac:spMkLst>
        </pc:spChg>
        <pc:spChg chg="del">
          <ac:chgData name="Pierie F, Frank" userId="36331533-03dd-46b6-8d8a-21867d89439c" providerId="ADAL" clId="{1B51DC55-523A-420D-8C86-92383BB87C9A}" dt="2025-04-29T14:37:30.897" v="97" actId="478"/>
          <ac:spMkLst>
            <pc:docMk/>
            <pc:sldMk cId="1871273727" sldId="322"/>
            <ac:spMk id="17" creationId="{63414470-B590-CCE8-8D47-8662E2B372BC}"/>
          </ac:spMkLst>
        </pc:spChg>
        <pc:spChg chg="del">
          <ac:chgData name="Pierie F, Frank" userId="36331533-03dd-46b6-8d8a-21867d89439c" providerId="ADAL" clId="{1B51DC55-523A-420D-8C86-92383BB87C9A}" dt="2025-04-29T14:37:30.897" v="97" actId="478"/>
          <ac:spMkLst>
            <pc:docMk/>
            <pc:sldMk cId="1871273727" sldId="322"/>
            <ac:spMk id="18" creationId="{94C1E1C9-04DA-1A54-931B-0CF3DA2EA28C}"/>
          </ac:spMkLst>
        </pc:spChg>
        <pc:spChg chg="add mod">
          <ac:chgData name="Pierie F, Frank" userId="36331533-03dd-46b6-8d8a-21867d89439c" providerId="ADAL" clId="{1B51DC55-523A-420D-8C86-92383BB87C9A}" dt="2025-04-29T14:49:13.911" v="319"/>
          <ac:spMkLst>
            <pc:docMk/>
            <pc:sldMk cId="1871273727" sldId="322"/>
            <ac:spMk id="27" creationId="{A9F4329F-06DF-83FC-EE6C-AF42FDDDC622}"/>
          </ac:spMkLst>
        </pc:spChg>
        <pc:spChg chg="add mod">
          <ac:chgData name="Pierie F, Frank" userId="36331533-03dd-46b6-8d8a-21867d89439c" providerId="ADAL" clId="{1B51DC55-523A-420D-8C86-92383BB87C9A}" dt="2025-04-29T14:49:13.911" v="319"/>
          <ac:spMkLst>
            <pc:docMk/>
            <pc:sldMk cId="1871273727" sldId="322"/>
            <ac:spMk id="29" creationId="{74F0B363-23A0-FACA-2B82-91BD45CDF22F}"/>
          </ac:spMkLst>
        </pc:spChg>
        <pc:spChg chg="add mod">
          <ac:chgData name="Pierie F, Frank" userId="36331533-03dd-46b6-8d8a-21867d89439c" providerId="ADAL" clId="{1B51DC55-523A-420D-8C86-92383BB87C9A}" dt="2025-04-29T14:49:38.170" v="342" actId="1036"/>
          <ac:spMkLst>
            <pc:docMk/>
            <pc:sldMk cId="1871273727" sldId="322"/>
            <ac:spMk id="30" creationId="{4BE33A94-C22E-72F0-33D6-D5FF64ABC5E8}"/>
          </ac:spMkLst>
        </pc:spChg>
        <pc:spChg chg="del">
          <ac:chgData name="Pierie F, Frank" userId="36331533-03dd-46b6-8d8a-21867d89439c" providerId="ADAL" clId="{1B51DC55-523A-420D-8C86-92383BB87C9A}" dt="2025-04-29T14:37:30.897" v="97" actId="478"/>
          <ac:spMkLst>
            <pc:docMk/>
            <pc:sldMk cId="1871273727" sldId="322"/>
            <ac:spMk id="31" creationId="{CB0E7572-0B66-BF14-3ED4-5E5A20CD35E8}"/>
          </ac:spMkLst>
        </pc:spChg>
        <pc:spChg chg="del">
          <ac:chgData name="Pierie F, Frank" userId="36331533-03dd-46b6-8d8a-21867d89439c" providerId="ADAL" clId="{1B51DC55-523A-420D-8C86-92383BB87C9A}" dt="2025-04-29T14:49:07.322" v="318" actId="478"/>
          <ac:spMkLst>
            <pc:docMk/>
            <pc:sldMk cId="1871273727" sldId="322"/>
            <ac:spMk id="32" creationId="{423762AF-F4ED-82CA-996A-EA4B5BC6E4EE}"/>
          </ac:spMkLst>
        </pc:spChg>
        <pc:spChg chg="mod">
          <ac:chgData name="Pierie F, Frank" userId="36331533-03dd-46b6-8d8a-21867d89439c" providerId="ADAL" clId="{1B51DC55-523A-420D-8C86-92383BB87C9A}" dt="2025-04-29T14:49:13.911" v="319"/>
          <ac:spMkLst>
            <pc:docMk/>
            <pc:sldMk cId="1871273727" sldId="322"/>
            <ac:spMk id="37" creationId="{2B796187-4F73-6BE9-3415-B4633AF69369}"/>
          </ac:spMkLst>
        </pc:spChg>
        <pc:spChg chg="mod">
          <ac:chgData name="Pierie F, Frank" userId="36331533-03dd-46b6-8d8a-21867d89439c" providerId="ADAL" clId="{1B51DC55-523A-420D-8C86-92383BB87C9A}" dt="2025-04-29T14:49:13.911" v="319"/>
          <ac:spMkLst>
            <pc:docMk/>
            <pc:sldMk cId="1871273727" sldId="322"/>
            <ac:spMk id="40" creationId="{5C1821E5-5AD8-BEC7-4E9F-83420154B0F5}"/>
          </ac:spMkLst>
        </pc:spChg>
        <pc:spChg chg="del mod">
          <ac:chgData name="Pierie F, Frank" userId="36331533-03dd-46b6-8d8a-21867d89439c" providerId="ADAL" clId="{1B51DC55-523A-420D-8C86-92383BB87C9A}" dt="2025-04-29T14:49:42.212" v="343" actId="478"/>
          <ac:spMkLst>
            <pc:docMk/>
            <pc:sldMk cId="1871273727" sldId="322"/>
            <ac:spMk id="168" creationId="{3E5C76F4-B6A1-A6A1-1B42-94052A67F70A}"/>
          </ac:spMkLst>
        </pc:spChg>
        <pc:grpChg chg="del">
          <ac:chgData name="Pierie F, Frank" userId="36331533-03dd-46b6-8d8a-21867d89439c" providerId="ADAL" clId="{1B51DC55-523A-420D-8C86-92383BB87C9A}" dt="2025-04-29T14:49:07.322" v="318" actId="478"/>
          <ac:grpSpMkLst>
            <pc:docMk/>
            <pc:sldMk cId="1871273727" sldId="322"/>
            <ac:grpSpMk id="20" creationId="{0D26B94E-9E57-EEAF-6758-A0E1EAFEA109}"/>
          </ac:grpSpMkLst>
        </pc:grpChg>
        <pc:grpChg chg="mod">
          <ac:chgData name="Pierie F, Frank" userId="36331533-03dd-46b6-8d8a-21867d89439c" providerId="ADAL" clId="{1B51DC55-523A-420D-8C86-92383BB87C9A}" dt="2025-04-29T14:49:38.170" v="342" actId="1036"/>
          <ac:grpSpMkLst>
            <pc:docMk/>
            <pc:sldMk cId="1871273727" sldId="322"/>
            <ac:grpSpMk id="36" creationId="{3D1EDB74-1D21-17B0-0BF9-809907E03801}"/>
          </ac:grpSpMkLst>
        </pc:grpChg>
        <pc:grpChg chg="mod">
          <ac:chgData name="Pierie F, Frank" userId="36331533-03dd-46b6-8d8a-21867d89439c" providerId="ADAL" clId="{1B51DC55-523A-420D-8C86-92383BB87C9A}" dt="2025-04-29T14:49:38.170" v="342" actId="1036"/>
          <ac:grpSpMkLst>
            <pc:docMk/>
            <pc:sldMk cId="1871273727" sldId="322"/>
            <ac:grpSpMk id="39" creationId="{63C731EE-C7D2-8B34-A7AD-C9156E37B8D7}"/>
          </ac:grpSpMkLst>
        </pc:grpChg>
        <pc:grpChg chg="del">
          <ac:chgData name="Pierie F, Frank" userId="36331533-03dd-46b6-8d8a-21867d89439c" providerId="ADAL" clId="{1B51DC55-523A-420D-8C86-92383BB87C9A}" dt="2025-04-29T14:49:07.322" v="318" actId="478"/>
          <ac:grpSpMkLst>
            <pc:docMk/>
            <pc:sldMk cId="1871273727" sldId="322"/>
            <ac:grpSpMk id="46" creationId="{523253F6-398B-F5C4-3C24-2D65362FA001}"/>
          </ac:grpSpMkLst>
        </pc:grpChg>
        <pc:picChg chg="add mod">
          <ac:chgData name="Pierie F, Frank" userId="36331533-03dd-46b6-8d8a-21867d89439c" providerId="ADAL" clId="{1B51DC55-523A-420D-8C86-92383BB87C9A}" dt="2025-04-29T19:36:56.030" v="1078"/>
          <ac:picMkLst>
            <pc:docMk/>
            <pc:sldMk cId="1871273727" sldId="322"/>
            <ac:picMk id="2" creationId="{37DF96A1-5E1A-7229-D826-F905AF632856}"/>
          </ac:picMkLst>
        </pc:picChg>
        <pc:picChg chg="del">
          <ac:chgData name="Pierie F, Frank" userId="36331533-03dd-46b6-8d8a-21867d89439c" providerId="ADAL" clId="{1B51DC55-523A-420D-8C86-92383BB87C9A}" dt="2025-04-29T14:37:30.897" v="97" actId="478"/>
          <ac:picMkLst>
            <pc:docMk/>
            <pc:sldMk cId="1871273727" sldId="322"/>
            <ac:picMk id="7" creationId="{4BCFD018-277F-463D-63CC-DE4F903597DB}"/>
          </ac:picMkLst>
        </pc:picChg>
        <pc:picChg chg="del">
          <ac:chgData name="Pierie F, Frank" userId="36331533-03dd-46b6-8d8a-21867d89439c" providerId="ADAL" clId="{1B51DC55-523A-420D-8C86-92383BB87C9A}" dt="2025-04-29T14:37:30.897" v="97" actId="478"/>
          <ac:picMkLst>
            <pc:docMk/>
            <pc:sldMk cId="1871273727" sldId="322"/>
            <ac:picMk id="8" creationId="{70C7A7E4-9561-5AE5-D7F5-31FE1965B1EA}"/>
          </ac:picMkLst>
        </pc:picChg>
        <pc:picChg chg="del">
          <ac:chgData name="Pierie F, Frank" userId="36331533-03dd-46b6-8d8a-21867d89439c" providerId="ADAL" clId="{1B51DC55-523A-420D-8C86-92383BB87C9A}" dt="2025-04-29T14:49:07.322" v="318" actId="478"/>
          <ac:picMkLst>
            <pc:docMk/>
            <pc:sldMk cId="1871273727" sldId="322"/>
            <ac:picMk id="12" creationId="{5940C461-237A-B149-582D-CC8513721F2B}"/>
          </ac:picMkLst>
        </pc:picChg>
        <pc:picChg chg="del">
          <ac:chgData name="Pierie F, Frank" userId="36331533-03dd-46b6-8d8a-21867d89439c" providerId="ADAL" clId="{1B51DC55-523A-420D-8C86-92383BB87C9A}" dt="2025-04-29T14:49:07.322" v="318" actId="478"/>
          <ac:picMkLst>
            <pc:docMk/>
            <pc:sldMk cId="1871273727" sldId="322"/>
            <ac:picMk id="13" creationId="{6480D9C9-D11B-6722-1B57-6931E75BCB7B}"/>
          </ac:picMkLst>
        </pc:picChg>
        <pc:picChg chg="del">
          <ac:chgData name="Pierie F, Frank" userId="36331533-03dd-46b6-8d8a-21867d89439c" providerId="ADAL" clId="{1B51DC55-523A-420D-8C86-92383BB87C9A}" dt="2025-04-29T14:37:30.897" v="97" actId="478"/>
          <ac:picMkLst>
            <pc:docMk/>
            <pc:sldMk cId="1871273727" sldId="322"/>
            <ac:picMk id="15" creationId="{15F291E3-8560-F166-008F-C86CA370919E}"/>
          </ac:picMkLst>
        </pc:picChg>
        <pc:picChg chg="del">
          <ac:chgData name="Pierie F, Frank" userId="36331533-03dd-46b6-8d8a-21867d89439c" providerId="ADAL" clId="{1B51DC55-523A-420D-8C86-92383BB87C9A}" dt="2025-04-29T14:49:07.322" v="318" actId="478"/>
          <ac:picMkLst>
            <pc:docMk/>
            <pc:sldMk cId="1871273727" sldId="322"/>
            <ac:picMk id="19" creationId="{69572134-198B-05FE-8751-3BF788A7158B}"/>
          </ac:picMkLst>
        </pc:picChg>
        <pc:picChg chg="add mod">
          <ac:chgData name="Pierie F, Frank" userId="36331533-03dd-46b6-8d8a-21867d89439c" providerId="ADAL" clId="{1B51DC55-523A-420D-8C86-92383BB87C9A}" dt="2025-04-29T14:49:38.170" v="342" actId="1036"/>
          <ac:picMkLst>
            <pc:docMk/>
            <pc:sldMk cId="1871273727" sldId="322"/>
            <ac:picMk id="33" creationId="{8EAEA746-2406-547C-35FA-DF9B156967A7}"/>
          </ac:picMkLst>
        </pc:picChg>
        <pc:picChg chg="mod">
          <ac:chgData name="Pierie F, Frank" userId="36331533-03dd-46b6-8d8a-21867d89439c" providerId="ADAL" clId="{1B51DC55-523A-420D-8C86-92383BB87C9A}" dt="2025-04-29T14:49:38.170" v="342" actId="1036"/>
          <ac:picMkLst>
            <pc:docMk/>
            <pc:sldMk cId="1871273727" sldId="322"/>
            <ac:picMk id="34" creationId="{16EDF7A6-33A4-1859-9410-8CF920E9D9E6}"/>
          </ac:picMkLst>
        </pc:picChg>
        <pc:picChg chg="add mod">
          <ac:chgData name="Pierie F, Frank" userId="36331533-03dd-46b6-8d8a-21867d89439c" providerId="ADAL" clId="{1B51DC55-523A-420D-8C86-92383BB87C9A}" dt="2025-04-29T14:49:38.170" v="342" actId="1036"/>
          <ac:picMkLst>
            <pc:docMk/>
            <pc:sldMk cId="1871273727" sldId="322"/>
            <ac:picMk id="35" creationId="{73D17167-3BAA-725A-2DB0-A3A7A8F035B1}"/>
          </ac:picMkLst>
        </pc:picChg>
        <pc:picChg chg="mod">
          <ac:chgData name="Pierie F, Frank" userId="36331533-03dd-46b6-8d8a-21867d89439c" providerId="ADAL" clId="{1B51DC55-523A-420D-8C86-92383BB87C9A}" dt="2025-04-29T14:49:13.911" v="319"/>
          <ac:picMkLst>
            <pc:docMk/>
            <pc:sldMk cId="1871273727" sldId="322"/>
            <ac:picMk id="41" creationId="{4CD81900-F39B-B04C-2E46-A2A8028AA4BE}"/>
          </ac:picMkLst>
        </pc:picChg>
      </pc:sldChg>
      <pc:sldChg chg="addSp delSp modSp mod">
        <pc:chgData name="Pierie F, Frank" userId="36331533-03dd-46b6-8d8a-21867d89439c" providerId="ADAL" clId="{1B51DC55-523A-420D-8C86-92383BB87C9A}" dt="2025-04-29T19:37:01.463" v="1081"/>
        <pc:sldMkLst>
          <pc:docMk/>
          <pc:sldMk cId="2880214128" sldId="323"/>
        </pc:sldMkLst>
        <pc:spChg chg="add mod">
          <ac:chgData name="Pierie F, Frank" userId="36331533-03dd-46b6-8d8a-21867d89439c" providerId="ADAL" clId="{1B51DC55-523A-420D-8C86-92383BB87C9A}" dt="2025-04-29T14:58:14.233" v="691"/>
          <ac:spMkLst>
            <pc:docMk/>
            <pc:sldMk cId="2880214128" sldId="323"/>
            <ac:spMk id="3" creationId="{5384413D-19D2-2382-AB2D-D6E6EDB42C85}"/>
          </ac:spMkLst>
        </pc:spChg>
        <pc:spChg chg="del">
          <ac:chgData name="Pierie F, Frank" userId="36331533-03dd-46b6-8d8a-21867d89439c" providerId="ADAL" clId="{1B51DC55-523A-420D-8C86-92383BB87C9A}" dt="2025-04-29T14:37:47.908" v="101" actId="478"/>
          <ac:spMkLst>
            <pc:docMk/>
            <pc:sldMk cId="2880214128" sldId="323"/>
            <ac:spMk id="4" creationId="{08CAE85F-E057-3065-8F26-6A93F1065AA6}"/>
          </ac:spMkLst>
        </pc:spChg>
        <pc:spChg chg="add mod">
          <ac:chgData name="Pierie F, Frank" userId="36331533-03dd-46b6-8d8a-21867d89439c" providerId="ADAL" clId="{1B51DC55-523A-420D-8C86-92383BB87C9A}" dt="2025-04-29T14:57:52.538" v="689" actId="207"/>
          <ac:spMkLst>
            <pc:docMk/>
            <pc:sldMk cId="2880214128" sldId="323"/>
            <ac:spMk id="8" creationId="{7C8A7DBD-1167-2D6E-6876-56A4A255ED94}"/>
          </ac:spMkLst>
        </pc:spChg>
        <pc:spChg chg="add mod">
          <ac:chgData name="Pierie F, Frank" userId="36331533-03dd-46b6-8d8a-21867d89439c" providerId="ADAL" clId="{1B51DC55-523A-420D-8C86-92383BB87C9A}" dt="2025-04-29T14:57:43.064" v="687"/>
          <ac:spMkLst>
            <pc:docMk/>
            <pc:sldMk cId="2880214128" sldId="323"/>
            <ac:spMk id="9" creationId="{DCA8965A-7EB5-FA93-BB08-B2663B6CB7B7}"/>
          </ac:spMkLst>
        </pc:spChg>
        <pc:spChg chg="add mod">
          <ac:chgData name="Pierie F, Frank" userId="36331533-03dd-46b6-8d8a-21867d89439c" providerId="ADAL" clId="{1B51DC55-523A-420D-8C86-92383BB87C9A}" dt="2025-04-29T14:57:43.064" v="687"/>
          <ac:spMkLst>
            <pc:docMk/>
            <pc:sldMk cId="2880214128" sldId="323"/>
            <ac:spMk id="12" creationId="{AC6071C8-1AA0-25FF-4B3E-6A82081516E0}"/>
          </ac:spMkLst>
        </pc:spChg>
        <pc:spChg chg="mod">
          <ac:chgData name="Pierie F, Frank" userId="36331533-03dd-46b6-8d8a-21867d89439c" providerId="ADAL" clId="{1B51DC55-523A-420D-8C86-92383BB87C9A}" dt="2025-04-29T14:58:53.390" v="707" actId="207"/>
          <ac:spMkLst>
            <pc:docMk/>
            <pc:sldMk cId="2880214128" sldId="323"/>
            <ac:spMk id="15" creationId="{7556CE1B-292E-AD04-84F8-4613A2C83C4F}"/>
          </ac:spMkLst>
        </pc:spChg>
        <pc:spChg chg="mod">
          <ac:chgData name="Pierie F, Frank" userId="36331533-03dd-46b6-8d8a-21867d89439c" providerId="ADAL" clId="{1B51DC55-523A-420D-8C86-92383BB87C9A}" dt="2025-04-29T14:57:43.064" v="687"/>
          <ac:spMkLst>
            <pc:docMk/>
            <pc:sldMk cId="2880214128" sldId="323"/>
            <ac:spMk id="19" creationId="{AF432944-107A-D13E-5BC4-3380AB5A1161}"/>
          </ac:spMkLst>
        </pc:spChg>
        <pc:spChg chg="mod">
          <ac:chgData name="Pierie F, Frank" userId="36331533-03dd-46b6-8d8a-21867d89439c" providerId="ADAL" clId="{1B51DC55-523A-420D-8C86-92383BB87C9A}" dt="2025-04-29T14:57:43.064" v="687"/>
          <ac:spMkLst>
            <pc:docMk/>
            <pc:sldMk cId="2880214128" sldId="323"/>
            <ac:spMk id="23" creationId="{86F745D4-0EFC-418D-B3F7-33EB1707D40B}"/>
          </ac:spMkLst>
        </pc:spChg>
        <pc:spChg chg="del">
          <ac:chgData name="Pierie F, Frank" userId="36331533-03dd-46b6-8d8a-21867d89439c" providerId="ADAL" clId="{1B51DC55-523A-420D-8C86-92383BB87C9A}" dt="2025-04-29T14:37:47.908" v="101" actId="478"/>
          <ac:spMkLst>
            <pc:docMk/>
            <pc:sldMk cId="2880214128" sldId="323"/>
            <ac:spMk id="25" creationId="{BD796E10-EBA3-9D18-FEFB-40637031D098}"/>
          </ac:spMkLst>
        </pc:spChg>
        <pc:spChg chg="del">
          <ac:chgData name="Pierie F, Frank" userId="36331533-03dd-46b6-8d8a-21867d89439c" providerId="ADAL" clId="{1B51DC55-523A-420D-8C86-92383BB87C9A}" dt="2025-04-29T14:37:47.908" v="101" actId="478"/>
          <ac:spMkLst>
            <pc:docMk/>
            <pc:sldMk cId="2880214128" sldId="323"/>
            <ac:spMk id="26" creationId="{9AA8E6B5-E3C7-0536-4B29-BA09BAAB55DF}"/>
          </ac:spMkLst>
        </pc:spChg>
        <pc:spChg chg="del">
          <ac:chgData name="Pierie F, Frank" userId="36331533-03dd-46b6-8d8a-21867d89439c" providerId="ADAL" clId="{1B51DC55-523A-420D-8C86-92383BB87C9A}" dt="2025-04-29T14:37:47.908" v="101" actId="478"/>
          <ac:spMkLst>
            <pc:docMk/>
            <pc:sldMk cId="2880214128" sldId="323"/>
            <ac:spMk id="28" creationId="{78A8902D-963C-D134-51A4-D8FB3DE2D8AB}"/>
          </ac:spMkLst>
        </pc:spChg>
        <pc:spChg chg="del">
          <ac:chgData name="Pierie F, Frank" userId="36331533-03dd-46b6-8d8a-21867d89439c" providerId="ADAL" clId="{1B51DC55-523A-420D-8C86-92383BB87C9A}" dt="2025-04-29T14:37:47.908" v="101" actId="478"/>
          <ac:spMkLst>
            <pc:docMk/>
            <pc:sldMk cId="2880214128" sldId="323"/>
            <ac:spMk id="29" creationId="{9DD7EF28-F2E9-6FD6-D624-5C7A34AC139E}"/>
          </ac:spMkLst>
        </pc:spChg>
        <pc:spChg chg="del">
          <ac:chgData name="Pierie F, Frank" userId="36331533-03dd-46b6-8d8a-21867d89439c" providerId="ADAL" clId="{1B51DC55-523A-420D-8C86-92383BB87C9A}" dt="2025-04-29T14:37:47.908" v="101" actId="478"/>
          <ac:spMkLst>
            <pc:docMk/>
            <pc:sldMk cId="2880214128" sldId="323"/>
            <ac:spMk id="30" creationId="{279D4E6F-7F3B-D05F-642A-38EA3E95260D}"/>
          </ac:spMkLst>
        </pc:spChg>
        <pc:spChg chg="del">
          <ac:chgData name="Pierie F, Frank" userId="36331533-03dd-46b6-8d8a-21867d89439c" providerId="ADAL" clId="{1B51DC55-523A-420D-8C86-92383BB87C9A}" dt="2025-04-29T14:37:47.908" v="101" actId="478"/>
          <ac:spMkLst>
            <pc:docMk/>
            <pc:sldMk cId="2880214128" sldId="323"/>
            <ac:spMk id="40" creationId="{6B6197E8-752D-3253-176A-B410F190FB5D}"/>
          </ac:spMkLst>
        </pc:spChg>
        <pc:spChg chg="del mod">
          <ac:chgData name="Pierie F, Frank" userId="36331533-03dd-46b6-8d8a-21867d89439c" providerId="ADAL" clId="{1B51DC55-523A-420D-8C86-92383BB87C9A}" dt="2025-04-29T14:59:15.244" v="709" actId="478"/>
          <ac:spMkLst>
            <pc:docMk/>
            <pc:sldMk cId="2880214128" sldId="323"/>
            <ac:spMk id="41" creationId="{E0651544-69FE-2FC7-3C87-DAAE275CCEFC}"/>
          </ac:spMkLst>
        </pc:spChg>
        <pc:spChg chg="del mod">
          <ac:chgData name="Pierie F, Frank" userId="36331533-03dd-46b6-8d8a-21867d89439c" providerId="ADAL" clId="{1B51DC55-523A-420D-8C86-92383BB87C9A}" dt="2025-04-29T14:59:15.244" v="709" actId="478"/>
          <ac:spMkLst>
            <pc:docMk/>
            <pc:sldMk cId="2880214128" sldId="323"/>
            <ac:spMk id="168" creationId="{13925B2F-C865-3D03-6059-536F95B483C7}"/>
          </ac:spMkLst>
        </pc:spChg>
        <pc:grpChg chg="mod ord">
          <ac:chgData name="Pierie F, Frank" userId="36331533-03dd-46b6-8d8a-21867d89439c" providerId="ADAL" clId="{1B51DC55-523A-420D-8C86-92383BB87C9A}" dt="2025-04-29T14:58:32.086" v="694" actId="1076"/>
          <ac:grpSpMkLst>
            <pc:docMk/>
            <pc:sldMk cId="2880214128" sldId="323"/>
            <ac:grpSpMk id="14" creationId="{5C86EB05-DF2C-97AC-85E9-8C0C3FEE77E1}"/>
          </ac:grpSpMkLst>
        </pc:grpChg>
        <pc:grpChg chg="del">
          <ac:chgData name="Pierie F, Frank" userId="36331533-03dd-46b6-8d8a-21867d89439c" providerId="ADAL" clId="{1B51DC55-523A-420D-8C86-92383BB87C9A}" dt="2025-04-29T14:58:05.967" v="690" actId="478"/>
          <ac:grpSpMkLst>
            <pc:docMk/>
            <pc:sldMk cId="2880214128" sldId="323"/>
            <ac:grpSpMk id="18" creationId="{29E80F4D-C4FE-8531-4589-867783763907}"/>
          </ac:grpSpMkLst>
        </pc:grpChg>
        <pc:grpChg chg="del">
          <ac:chgData name="Pierie F, Frank" userId="36331533-03dd-46b6-8d8a-21867d89439c" providerId="ADAL" clId="{1B51DC55-523A-420D-8C86-92383BB87C9A}" dt="2025-04-29T14:58:05.967" v="690" actId="478"/>
          <ac:grpSpMkLst>
            <pc:docMk/>
            <pc:sldMk cId="2880214128" sldId="323"/>
            <ac:grpSpMk id="22" creationId="{71EC3312-2908-DC9D-5363-941DD79A9D17}"/>
          </ac:grpSpMkLst>
        </pc:grpChg>
        <pc:picChg chg="mod ord">
          <ac:chgData name="Pierie F, Frank" userId="36331533-03dd-46b6-8d8a-21867d89439c" providerId="ADAL" clId="{1B51DC55-523A-420D-8C86-92383BB87C9A}" dt="2025-04-29T14:58:32.086" v="694" actId="1076"/>
          <ac:picMkLst>
            <pc:docMk/>
            <pc:sldMk cId="2880214128" sldId="323"/>
            <ac:picMk id="2" creationId="{407B5551-3CC7-045A-2247-DAAAA5FD4FA6}"/>
          </ac:picMkLst>
        </pc:picChg>
        <pc:picChg chg="add mod">
          <ac:chgData name="Pierie F, Frank" userId="36331533-03dd-46b6-8d8a-21867d89439c" providerId="ADAL" clId="{1B51DC55-523A-420D-8C86-92383BB87C9A}" dt="2025-04-29T19:37:01.463" v="1081"/>
          <ac:picMkLst>
            <pc:docMk/>
            <pc:sldMk cId="2880214128" sldId="323"/>
            <ac:picMk id="4" creationId="{5C1BF85B-80A8-06C9-E24C-5BD83B924F0E}"/>
          </ac:picMkLst>
        </pc:picChg>
        <pc:picChg chg="del">
          <ac:chgData name="Pierie F, Frank" userId="36331533-03dd-46b6-8d8a-21867d89439c" providerId="ADAL" clId="{1B51DC55-523A-420D-8C86-92383BB87C9A}" dt="2025-04-29T14:37:47.908" v="101" actId="478"/>
          <ac:picMkLst>
            <pc:docMk/>
            <pc:sldMk cId="2880214128" sldId="323"/>
            <ac:picMk id="6" creationId="{42B077D9-72A9-16B1-08DC-E0C635AEE1A8}"/>
          </ac:picMkLst>
        </pc:picChg>
        <pc:picChg chg="add mod">
          <ac:chgData name="Pierie F, Frank" userId="36331533-03dd-46b6-8d8a-21867d89439c" providerId="ADAL" clId="{1B51DC55-523A-420D-8C86-92383BB87C9A}" dt="2025-04-29T14:57:43.064" v="687"/>
          <ac:picMkLst>
            <pc:docMk/>
            <pc:sldMk cId="2880214128" sldId="323"/>
            <ac:picMk id="10" creationId="{24155266-4FA7-F66F-D1A8-8C77FA92DED4}"/>
          </ac:picMkLst>
        </pc:picChg>
        <pc:picChg chg="add del mod">
          <ac:chgData name="Pierie F, Frank" userId="36331533-03dd-46b6-8d8a-21867d89439c" providerId="ADAL" clId="{1B51DC55-523A-420D-8C86-92383BB87C9A}" dt="2025-04-29T14:58:05.967" v="690" actId="478"/>
          <ac:picMkLst>
            <pc:docMk/>
            <pc:sldMk cId="2880214128" sldId="323"/>
            <ac:picMk id="13" creationId="{BBF86EB7-47A7-C047-B2AE-4D791F6B55CC}"/>
          </ac:picMkLst>
        </pc:picChg>
        <pc:picChg chg="mod">
          <ac:chgData name="Pierie F, Frank" userId="36331533-03dd-46b6-8d8a-21867d89439c" providerId="ADAL" clId="{1B51DC55-523A-420D-8C86-92383BB87C9A}" dt="2025-04-29T14:58:45.569" v="704" actId="207"/>
          <ac:picMkLst>
            <pc:docMk/>
            <pc:sldMk cId="2880214128" sldId="323"/>
            <ac:picMk id="16" creationId="{6A595443-CD98-C04D-938F-E649C9C6AE35}"/>
          </ac:picMkLst>
        </pc:picChg>
        <pc:picChg chg="add del mod">
          <ac:chgData name="Pierie F, Frank" userId="36331533-03dd-46b6-8d8a-21867d89439c" providerId="ADAL" clId="{1B51DC55-523A-420D-8C86-92383BB87C9A}" dt="2025-04-29T14:58:05.967" v="690" actId="478"/>
          <ac:picMkLst>
            <pc:docMk/>
            <pc:sldMk cId="2880214128" sldId="323"/>
            <ac:picMk id="17" creationId="{CFA4FE32-23DD-CAB7-3578-ED01C852E689}"/>
          </ac:picMkLst>
        </pc:picChg>
        <pc:picChg chg="del">
          <ac:chgData name="Pierie F, Frank" userId="36331533-03dd-46b6-8d8a-21867d89439c" providerId="ADAL" clId="{1B51DC55-523A-420D-8C86-92383BB87C9A}" dt="2025-04-29T14:37:47.908" v="101" actId="478"/>
          <ac:picMkLst>
            <pc:docMk/>
            <pc:sldMk cId="2880214128" sldId="323"/>
            <ac:picMk id="20" creationId="{E760B0DA-E035-2143-1D92-E016C4956581}"/>
          </ac:picMkLst>
        </pc:picChg>
        <pc:picChg chg="mod">
          <ac:chgData name="Pierie F, Frank" userId="36331533-03dd-46b6-8d8a-21867d89439c" providerId="ADAL" clId="{1B51DC55-523A-420D-8C86-92383BB87C9A}" dt="2025-04-29T14:57:43.064" v="687"/>
          <ac:picMkLst>
            <pc:docMk/>
            <pc:sldMk cId="2880214128" sldId="323"/>
            <ac:picMk id="21" creationId="{3C096259-2ADC-65B6-23E5-75411B332C05}"/>
          </ac:picMkLst>
        </pc:picChg>
        <pc:picChg chg="del">
          <ac:chgData name="Pierie F, Frank" userId="36331533-03dd-46b6-8d8a-21867d89439c" providerId="ADAL" clId="{1B51DC55-523A-420D-8C86-92383BB87C9A}" dt="2025-04-29T14:37:47.908" v="101" actId="478"/>
          <ac:picMkLst>
            <pc:docMk/>
            <pc:sldMk cId="2880214128" sldId="323"/>
            <ac:picMk id="27" creationId="{C539BBEE-517D-AAC6-7553-711E73948DBE}"/>
          </ac:picMkLst>
        </pc:picChg>
      </pc:sldChg>
      <pc:sldChg chg="addSp delSp modSp mod">
        <pc:chgData name="Pierie F, Frank" userId="36331533-03dd-46b6-8d8a-21867d89439c" providerId="ADAL" clId="{1B51DC55-523A-420D-8C86-92383BB87C9A}" dt="2025-04-29T15:03:30.524" v="792" actId="404"/>
        <pc:sldMkLst>
          <pc:docMk/>
          <pc:sldMk cId="314380577" sldId="324"/>
        </pc:sldMkLst>
        <pc:spChg chg="mod">
          <ac:chgData name="Pierie F, Frank" userId="36331533-03dd-46b6-8d8a-21867d89439c" providerId="ADAL" clId="{1B51DC55-523A-420D-8C86-92383BB87C9A}" dt="2025-04-29T14:54:49.393" v="525" actId="1036"/>
          <ac:spMkLst>
            <pc:docMk/>
            <pc:sldMk cId="314380577" sldId="324"/>
            <ac:spMk id="5" creationId="{432C3A75-122B-41EA-2F6F-16CB266087DF}"/>
          </ac:spMkLst>
        </pc:spChg>
        <pc:spChg chg="add mod">
          <ac:chgData name="Pierie F, Frank" userId="36331533-03dd-46b6-8d8a-21867d89439c" providerId="ADAL" clId="{1B51DC55-523A-420D-8C86-92383BB87C9A}" dt="2025-04-29T15:03:30.524" v="792" actId="404"/>
          <ac:spMkLst>
            <pc:docMk/>
            <pc:sldMk cId="314380577" sldId="324"/>
            <ac:spMk id="12" creationId="{6846BCB1-E5B0-8813-B17E-A97F5D1D4852}"/>
          </ac:spMkLst>
        </pc:spChg>
        <pc:spChg chg="mod">
          <ac:chgData name="Pierie F, Frank" userId="36331533-03dd-46b6-8d8a-21867d89439c" providerId="ADAL" clId="{1B51DC55-523A-420D-8C86-92383BB87C9A}" dt="2025-04-29T15:01:27.529" v="757"/>
          <ac:spMkLst>
            <pc:docMk/>
            <pc:sldMk cId="314380577" sldId="324"/>
            <ac:spMk id="14" creationId="{91D0D614-7F03-AFEB-B217-167446CEC084}"/>
          </ac:spMkLst>
        </pc:spChg>
        <pc:spChg chg="mod">
          <ac:chgData name="Pierie F, Frank" userId="36331533-03dd-46b6-8d8a-21867d89439c" providerId="ADAL" clId="{1B51DC55-523A-420D-8C86-92383BB87C9A}" dt="2025-04-29T15:01:27.529" v="757"/>
          <ac:spMkLst>
            <pc:docMk/>
            <pc:sldMk cId="314380577" sldId="324"/>
            <ac:spMk id="16" creationId="{2FF161A0-0F3B-85D8-F9FF-272FC258C49F}"/>
          </ac:spMkLst>
        </pc:spChg>
        <pc:spChg chg="mod ord">
          <ac:chgData name="Pierie F, Frank" userId="36331533-03dd-46b6-8d8a-21867d89439c" providerId="ADAL" clId="{1B51DC55-523A-420D-8C86-92383BB87C9A}" dt="2025-04-29T15:01:45.907" v="771" actId="1037"/>
          <ac:spMkLst>
            <pc:docMk/>
            <pc:sldMk cId="314380577" sldId="324"/>
            <ac:spMk id="24" creationId="{1F738AEA-21A6-20CD-8815-23B247F17989}"/>
          </ac:spMkLst>
        </pc:spChg>
        <pc:grpChg chg="del">
          <ac:chgData name="Pierie F, Frank" userId="36331533-03dd-46b6-8d8a-21867d89439c" providerId="ADAL" clId="{1B51DC55-523A-420D-8C86-92383BB87C9A}" dt="2025-04-29T15:01:26.242" v="756" actId="478"/>
          <ac:grpSpMkLst>
            <pc:docMk/>
            <pc:sldMk cId="314380577" sldId="324"/>
            <ac:grpSpMk id="4" creationId="{29CCF5B0-6E75-AC5B-561F-A03F61053CFA}"/>
          </ac:grpSpMkLst>
        </pc:grpChg>
        <pc:grpChg chg="add mod">
          <ac:chgData name="Pierie F, Frank" userId="36331533-03dd-46b6-8d8a-21867d89439c" providerId="ADAL" clId="{1B51DC55-523A-420D-8C86-92383BB87C9A}" dt="2025-04-29T15:01:27.529" v="757"/>
          <ac:grpSpMkLst>
            <pc:docMk/>
            <pc:sldMk cId="314380577" sldId="324"/>
            <ac:grpSpMk id="13" creationId="{49CE2E00-DFD3-F04B-159E-10684336657C}"/>
          </ac:grpSpMkLst>
        </pc:grpChg>
        <pc:picChg chg="del">
          <ac:chgData name="Pierie F, Frank" userId="36331533-03dd-46b6-8d8a-21867d89439c" providerId="ADAL" clId="{1B51DC55-523A-420D-8C86-92383BB87C9A}" dt="2025-04-29T14:38:21.257" v="111" actId="478"/>
          <ac:picMkLst>
            <pc:docMk/>
            <pc:sldMk cId="314380577" sldId="324"/>
            <ac:picMk id="2" creationId="{AA739105-A688-94EB-8F26-DA01A37E669D}"/>
          </ac:picMkLst>
        </pc:picChg>
        <pc:picChg chg="del">
          <ac:chgData name="Pierie F, Frank" userId="36331533-03dd-46b6-8d8a-21867d89439c" providerId="ADAL" clId="{1B51DC55-523A-420D-8C86-92383BB87C9A}" dt="2025-04-29T14:53:38.930" v="443" actId="478"/>
          <ac:picMkLst>
            <pc:docMk/>
            <pc:sldMk cId="314380577" sldId="324"/>
            <ac:picMk id="3" creationId="{8A81E5F7-F847-89C0-FF95-879F0BCF8F69}"/>
          </ac:picMkLst>
        </pc:picChg>
        <pc:picChg chg="mod">
          <ac:chgData name="Pierie F, Frank" userId="36331533-03dd-46b6-8d8a-21867d89439c" providerId="ADAL" clId="{1B51DC55-523A-420D-8C86-92383BB87C9A}" dt="2025-04-29T14:54:49.393" v="525" actId="1036"/>
          <ac:picMkLst>
            <pc:docMk/>
            <pc:sldMk cId="314380577" sldId="324"/>
            <ac:picMk id="7" creationId="{FFD49355-9A85-51F8-CB33-9BD0B145A8C6}"/>
          </ac:picMkLst>
        </pc:picChg>
        <pc:picChg chg="add mod">
          <ac:chgData name="Pierie F, Frank" userId="36331533-03dd-46b6-8d8a-21867d89439c" providerId="ADAL" clId="{1B51DC55-523A-420D-8C86-92383BB87C9A}" dt="2025-04-29T14:54:13.410" v="452"/>
          <ac:picMkLst>
            <pc:docMk/>
            <pc:sldMk cId="314380577" sldId="324"/>
            <ac:picMk id="11" creationId="{447B61B7-2475-B740-19BB-3076F5D0D432}"/>
          </ac:picMkLst>
        </pc:picChg>
        <pc:picChg chg="mod">
          <ac:chgData name="Pierie F, Frank" userId="36331533-03dd-46b6-8d8a-21867d89439c" providerId="ADAL" clId="{1B51DC55-523A-420D-8C86-92383BB87C9A}" dt="2025-04-29T15:01:27.529" v="757"/>
          <ac:picMkLst>
            <pc:docMk/>
            <pc:sldMk cId="314380577" sldId="324"/>
            <ac:picMk id="15" creationId="{9DA90569-C774-4E9B-F2B6-9B949C2BBBFC}"/>
          </ac:picMkLst>
        </pc:picChg>
        <pc:picChg chg="mod">
          <ac:chgData name="Pierie F, Frank" userId="36331533-03dd-46b6-8d8a-21867d89439c" providerId="ADAL" clId="{1B51DC55-523A-420D-8C86-92383BB87C9A}" dt="2025-04-29T15:01:27.529" v="757"/>
          <ac:picMkLst>
            <pc:docMk/>
            <pc:sldMk cId="314380577" sldId="324"/>
            <ac:picMk id="17" creationId="{F3993055-BA0E-2C7C-0C1A-46DC058975E0}"/>
          </ac:picMkLst>
        </pc:picChg>
        <pc:picChg chg="del">
          <ac:chgData name="Pierie F, Frank" userId="36331533-03dd-46b6-8d8a-21867d89439c" providerId="ADAL" clId="{1B51DC55-523A-420D-8C86-92383BB87C9A}" dt="2025-04-29T14:38:15.255" v="108" actId="478"/>
          <ac:picMkLst>
            <pc:docMk/>
            <pc:sldMk cId="314380577" sldId="324"/>
            <ac:picMk id="23" creationId="{DAC0626D-AF3E-DFF6-A8B3-5C15C4E0C0E6}"/>
          </ac:picMkLst>
        </pc:picChg>
        <pc:picChg chg="add del">
          <ac:chgData name="Pierie F, Frank" userId="36331533-03dd-46b6-8d8a-21867d89439c" providerId="ADAL" clId="{1B51DC55-523A-420D-8C86-92383BB87C9A}" dt="2025-04-29T14:38:19.176" v="110" actId="478"/>
          <ac:picMkLst>
            <pc:docMk/>
            <pc:sldMk cId="314380577" sldId="324"/>
            <ac:picMk id="28" creationId="{6F4B1B8B-7B1D-9A0F-D459-4EA5A851D8CF}"/>
          </ac:picMkLst>
        </pc:picChg>
      </pc:sldChg>
      <pc:sldChg chg="addSp delSp modSp mod">
        <pc:chgData name="Pierie F, Frank" userId="36331533-03dd-46b6-8d8a-21867d89439c" providerId="ADAL" clId="{1B51DC55-523A-420D-8C86-92383BB87C9A}" dt="2025-04-29T19:36:57.750" v="1079"/>
        <pc:sldMkLst>
          <pc:docMk/>
          <pc:sldMk cId="92172824" sldId="325"/>
        </pc:sldMkLst>
        <pc:spChg chg="del">
          <ac:chgData name="Pierie F, Frank" userId="36331533-03dd-46b6-8d8a-21867d89439c" providerId="ADAL" clId="{1B51DC55-523A-420D-8C86-92383BB87C9A}" dt="2025-04-29T14:37:35.868" v="98" actId="478"/>
          <ac:spMkLst>
            <pc:docMk/>
            <pc:sldMk cId="92172824" sldId="325"/>
            <ac:spMk id="2" creationId="{98327542-BC3F-9CF1-DFC5-CF778AE19139}"/>
          </ac:spMkLst>
        </pc:spChg>
        <pc:spChg chg="add mod">
          <ac:chgData name="Pierie F, Frank" userId="36331533-03dd-46b6-8d8a-21867d89439c" providerId="ADAL" clId="{1B51DC55-523A-420D-8C86-92383BB87C9A}" dt="2025-04-29T14:50:50.968" v="375"/>
          <ac:spMkLst>
            <pc:docMk/>
            <pc:sldMk cId="92172824" sldId="325"/>
            <ac:spMk id="3" creationId="{F84BB40A-5D71-1374-7D73-D033DDCACBCC}"/>
          </ac:spMkLst>
        </pc:spChg>
        <pc:spChg chg="add mod">
          <ac:chgData name="Pierie F, Frank" userId="36331533-03dd-46b6-8d8a-21867d89439c" providerId="ADAL" clId="{1B51DC55-523A-420D-8C86-92383BB87C9A}" dt="2025-04-29T14:50:15.924" v="346"/>
          <ac:spMkLst>
            <pc:docMk/>
            <pc:sldMk cId="92172824" sldId="325"/>
            <ac:spMk id="9" creationId="{6C9423BB-9885-F095-D53C-904B7A8F1869}"/>
          </ac:spMkLst>
        </pc:spChg>
        <pc:spChg chg="del mod">
          <ac:chgData name="Pierie F, Frank" userId="36331533-03dd-46b6-8d8a-21867d89439c" providerId="ADAL" clId="{1B51DC55-523A-420D-8C86-92383BB87C9A}" dt="2025-04-29T14:50:55.091" v="376" actId="478"/>
          <ac:spMkLst>
            <pc:docMk/>
            <pc:sldMk cId="92172824" sldId="325"/>
            <ac:spMk id="10" creationId="{0B8C45A4-6AB7-C266-C834-A126C3A1E86C}"/>
          </ac:spMkLst>
        </pc:spChg>
        <pc:spChg chg="del">
          <ac:chgData name="Pierie F, Frank" userId="36331533-03dd-46b6-8d8a-21867d89439c" providerId="ADAL" clId="{1B51DC55-523A-420D-8C86-92383BB87C9A}" dt="2025-04-29T14:37:35.868" v="98" actId="478"/>
          <ac:spMkLst>
            <pc:docMk/>
            <pc:sldMk cId="92172824" sldId="325"/>
            <ac:spMk id="14" creationId="{E5009E15-73EC-42B5-6F6D-DC1E750F28EE}"/>
          </ac:spMkLst>
        </pc:spChg>
        <pc:spChg chg="del">
          <ac:chgData name="Pierie F, Frank" userId="36331533-03dd-46b6-8d8a-21867d89439c" providerId="ADAL" clId="{1B51DC55-523A-420D-8C86-92383BB87C9A}" dt="2025-04-29T14:37:35.868" v="98" actId="478"/>
          <ac:spMkLst>
            <pc:docMk/>
            <pc:sldMk cId="92172824" sldId="325"/>
            <ac:spMk id="21" creationId="{1F7C0662-9078-F057-62D5-6E5508DFD736}"/>
          </ac:spMkLst>
        </pc:spChg>
        <pc:spChg chg="del">
          <ac:chgData name="Pierie F, Frank" userId="36331533-03dd-46b6-8d8a-21867d89439c" providerId="ADAL" clId="{1B51DC55-523A-420D-8C86-92383BB87C9A}" dt="2025-04-29T14:37:35.868" v="98" actId="478"/>
          <ac:spMkLst>
            <pc:docMk/>
            <pc:sldMk cId="92172824" sldId="325"/>
            <ac:spMk id="23" creationId="{3099C31B-A5AC-C62B-F90D-44CD445E3A48}"/>
          </ac:spMkLst>
        </pc:spChg>
        <pc:spChg chg="del">
          <ac:chgData name="Pierie F, Frank" userId="36331533-03dd-46b6-8d8a-21867d89439c" providerId="ADAL" clId="{1B51DC55-523A-420D-8C86-92383BB87C9A}" dt="2025-04-29T14:37:35.868" v="98" actId="478"/>
          <ac:spMkLst>
            <pc:docMk/>
            <pc:sldMk cId="92172824" sldId="325"/>
            <ac:spMk id="24" creationId="{36561C42-3DD9-531C-2CB1-FD225097FFB1}"/>
          </ac:spMkLst>
        </pc:spChg>
        <pc:spChg chg="del">
          <ac:chgData name="Pierie F, Frank" userId="36331533-03dd-46b6-8d8a-21867d89439c" providerId="ADAL" clId="{1B51DC55-523A-420D-8C86-92383BB87C9A}" dt="2025-04-29T14:37:35.868" v="98" actId="478"/>
          <ac:spMkLst>
            <pc:docMk/>
            <pc:sldMk cId="92172824" sldId="325"/>
            <ac:spMk id="25" creationId="{48DD22D3-DC59-F7AF-7E06-7C557E4A9F98}"/>
          </ac:spMkLst>
        </pc:spChg>
        <pc:spChg chg="add mod">
          <ac:chgData name="Pierie F, Frank" userId="36331533-03dd-46b6-8d8a-21867d89439c" providerId="ADAL" clId="{1B51DC55-523A-420D-8C86-92383BB87C9A}" dt="2025-04-29T14:50:15.924" v="346"/>
          <ac:spMkLst>
            <pc:docMk/>
            <pc:sldMk cId="92172824" sldId="325"/>
            <ac:spMk id="27" creationId="{E580A721-DC7B-D37E-5E81-5738EBF9C3F4}"/>
          </ac:spMkLst>
        </pc:spChg>
        <pc:spChg chg="add mod">
          <ac:chgData name="Pierie F, Frank" userId="36331533-03dd-46b6-8d8a-21867d89439c" providerId="ADAL" clId="{1B51DC55-523A-420D-8C86-92383BB87C9A}" dt="2025-04-29T14:50:15.924" v="346"/>
          <ac:spMkLst>
            <pc:docMk/>
            <pc:sldMk cId="92172824" sldId="325"/>
            <ac:spMk id="29" creationId="{EE98CDEA-6B92-6FFD-45B5-C1E5EFC01FC8}"/>
          </ac:spMkLst>
        </pc:spChg>
        <pc:spChg chg="add mod">
          <ac:chgData name="Pierie F, Frank" userId="36331533-03dd-46b6-8d8a-21867d89439c" providerId="ADAL" clId="{1B51DC55-523A-420D-8C86-92383BB87C9A}" dt="2025-04-29T14:50:59.514" v="393" actId="1035"/>
          <ac:spMkLst>
            <pc:docMk/>
            <pc:sldMk cId="92172824" sldId="325"/>
            <ac:spMk id="30" creationId="{9B403F18-2E5F-3A5F-1856-91221AE2852B}"/>
          </ac:spMkLst>
        </pc:spChg>
        <pc:spChg chg="mod">
          <ac:chgData name="Pierie F, Frank" userId="36331533-03dd-46b6-8d8a-21867d89439c" providerId="ADAL" clId="{1B51DC55-523A-420D-8C86-92383BB87C9A}" dt="2025-04-29T14:50:15.924" v="346"/>
          <ac:spMkLst>
            <pc:docMk/>
            <pc:sldMk cId="92172824" sldId="325"/>
            <ac:spMk id="38" creationId="{0411911C-1D52-3F50-82DD-BFD18FC917F9}"/>
          </ac:spMkLst>
        </pc:spChg>
        <pc:spChg chg="mod">
          <ac:chgData name="Pierie F, Frank" userId="36331533-03dd-46b6-8d8a-21867d89439c" providerId="ADAL" clId="{1B51DC55-523A-420D-8C86-92383BB87C9A}" dt="2025-04-29T14:50:32.456" v="349" actId="20577"/>
          <ac:spMkLst>
            <pc:docMk/>
            <pc:sldMk cId="92172824" sldId="325"/>
            <ac:spMk id="41" creationId="{4185A2D9-437B-C2B4-8E77-031EAE3A7A7B}"/>
          </ac:spMkLst>
        </pc:spChg>
        <pc:spChg chg="del">
          <ac:chgData name="Pierie F, Frank" userId="36331533-03dd-46b6-8d8a-21867d89439c" providerId="ADAL" clId="{1B51DC55-523A-420D-8C86-92383BB87C9A}" dt="2025-04-29T14:37:35.868" v="98" actId="478"/>
          <ac:spMkLst>
            <pc:docMk/>
            <pc:sldMk cId="92172824" sldId="325"/>
            <ac:spMk id="46" creationId="{95C4B697-0BB3-5F9F-5E94-7ABE083496D8}"/>
          </ac:spMkLst>
        </pc:spChg>
        <pc:spChg chg="del">
          <ac:chgData name="Pierie F, Frank" userId="36331533-03dd-46b6-8d8a-21867d89439c" providerId="ADAL" clId="{1B51DC55-523A-420D-8C86-92383BB87C9A}" dt="2025-04-29T14:50:15.575" v="345" actId="478"/>
          <ac:spMkLst>
            <pc:docMk/>
            <pc:sldMk cId="92172824" sldId="325"/>
            <ac:spMk id="47" creationId="{6BAC7C86-4999-E21E-FA6A-EE58206A88F2}"/>
          </ac:spMkLst>
        </pc:spChg>
        <pc:spChg chg="del mod">
          <ac:chgData name="Pierie F, Frank" userId="36331533-03dd-46b6-8d8a-21867d89439c" providerId="ADAL" clId="{1B51DC55-523A-420D-8C86-92383BB87C9A}" dt="2025-04-29T14:50:55.091" v="376" actId="478"/>
          <ac:spMkLst>
            <pc:docMk/>
            <pc:sldMk cId="92172824" sldId="325"/>
            <ac:spMk id="168" creationId="{78B720A6-8E9E-7346-177F-03BA3236A10D}"/>
          </ac:spMkLst>
        </pc:spChg>
        <pc:grpChg chg="del mod">
          <ac:chgData name="Pierie F, Frank" userId="36331533-03dd-46b6-8d8a-21867d89439c" providerId="ADAL" clId="{1B51DC55-523A-420D-8C86-92383BB87C9A}" dt="2025-04-29T14:50:55.091" v="376" actId="478"/>
          <ac:grpSpMkLst>
            <pc:docMk/>
            <pc:sldMk cId="92172824" sldId="325"/>
            <ac:grpSpMk id="13" creationId="{BEC28B82-4F57-D174-0064-FD595D9E7C27}"/>
          </ac:grpSpMkLst>
        </pc:grpChg>
        <pc:grpChg chg="del mod">
          <ac:chgData name="Pierie F, Frank" userId="36331533-03dd-46b6-8d8a-21867d89439c" providerId="ADAL" clId="{1B51DC55-523A-420D-8C86-92383BB87C9A}" dt="2025-04-29T14:50:55.091" v="376" actId="478"/>
          <ac:grpSpMkLst>
            <pc:docMk/>
            <pc:sldMk cId="92172824" sldId="325"/>
            <ac:grpSpMk id="18" creationId="{A1C8D96A-B45A-3E98-3347-89127EC75705}"/>
          </ac:grpSpMkLst>
        </pc:grpChg>
        <pc:grpChg chg="mod">
          <ac:chgData name="Pierie F, Frank" userId="36331533-03dd-46b6-8d8a-21867d89439c" providerId="ADAL" clId="{1B51DC55-523A-420D-8C86-92383BB87C9A}" dt="2025-04-29T14:50:59.514" v="393" actId="1035"/>
          <ac:grpSpMkLst>
            <pc:docMk/>
            <pc:sldMk cId="92172824" sldId="325"/>
            <ac:grpSpMk id="37" creationId="{B89C9F66-BB78-9AFA-5E48-98C434435152}"/>
          </ac:grpSpMkLst>
        </pc:grpChg>
        <pc:grpChg chg="mod">
          <ac:chgData name="Pierie F, Frank" userId="36331533-03dd-46b6-8d8a-21867d89439c" providerId="ADAL" clId="{1B51DC55-523A-420D-8C86-92383BB87C9A}" dt="2025-04-29T14:50:59.514" v="393" actId="1035"/>
          <ac:grpSpMkLst>
            <pc:docMk/>
            <pc:sldMk cId="92172824" sldId="325"/>
            <ac:grpSpMk id="40" creationId="{492A559E-EE4E-F1B7-F333-4AB4A96FD827}"/>
          </ac:grpSpMkLst>
        </pc:grpChg>
        <pc:picChg chg="add mod">
          <ac:chgData name="Pierie F, Frank" userId="36331533-03dd-46b6-8d8a-21867d89439c" providerId="ADAL" clId="{1B51DC55-523A-420D-8C86-92383BB87C9A}" dt="2025-04-29T19:36:57.750" v="1079"/>
          <ac:picMkLst>
            <pc:docMk/>
            <pc:sldMk cId="92172824" sldId="325"/>
            <ac:picMk id="2" creationId="{8546E66C-19EE-0568-9184-DCAFDDE34F6F}"/>
          </ac:picMkLst>
        </pc:picChg>
        <pc:picChg chg="del">
          <ac:chgData name="Pierie F, Frank" userId="36331533-03dd-46b6-8d8a-21867d89439c" providerId="ADAL" clId="{1B51DC55-523A-420D-8C86-92383BB87C9A}" dt="2025-04-29T14:37:35.868" v="98" actId="478"/>
          <ac:picMkLst>
            <pc:docMk/>
            <pc:sldMk cId="92172824" sldId="325"/>
            <ac:picMk id="5" creationId="{B6C210E7-9BAB-9F91-907D-5428FCD60238}"/>
          </ac:picMkLst>
        </pc:picChg>
        <pc:picChg chg="del">
          <ac:chgData name="Pierie F, Frank" userId="36331533-03dd-46b6-8d8a-21867d89439c" providerId="ADAL" clId="{1B51DC55-523A-420D-8C86-92383BB87C9A}" dt="2025-04-29T14:37:35.868" v="98" actId="478"/>
          <ac:picMkLst>
            <pc:docMk/>
            <pc:sldMk cId="92172824" sldId="325"/>
            <ac:picMk id="6" creationId="{9D299A31-609A-02A0-8E1E-DE51094FDC8D}"/>
          </ac:picMkLst>
        </pc:picChg>
        <pc:picChg chg="del mod">
          <ac:chgData name="Pierie F, Frank" userId="36331533-03dd-46b6-8d8a-21867d89439c" providerId="ADAL" clId="{1B51DC55-523A-420D-8C86-92383BB87C9A}" dt="2025-04-29T14:50:55.091" v="376" actId="478"/>
          <ac:picMkLst>
            <pc:docMk/>
            <pc:sldMk cId="92172824" sldId="325"/>
            <ac:picMk id="11" creationId="{94E05A1E-38A9-5022-6B05-71F43C5C4FB3}"/>
          </ac:picMkLst>
        </pc:picChg>
        <pc:picChg chg="del mod">
          <ac:chgData name="Pierie F, Frank" userId="36331533-03dd-46b6-8d8a-21867d89439c" providerId="ADAL" clId="{1B51DC55-523A-420D-8C86-92383BB87C9A}" dt="2025-04-29T14:50:55.091" v="376" actId="478"/>
          <ac:picMkLst>
            <pc:docMk/>
            <pc:sldMk cId="92172824" sldId="325"/>
            <ac:picMk id="12" creationId="{54B65568-6DC7-83EA-6F7E-487B851C18F6}"/>
          </ac:picMkLst>
        </pc:picChg>
        <pc:picChg chg="del mod">
          <ac:chgData name="Pierie F, Frank" userId="36331533-03dd-46b6-8d8a-21867d89439c" providerId="ADAL" clId="{1B51DC55-523A-420D-8C86-92383BB87C9A}" dt="2025-04-29T14:50:55.091" v="376" actId="478"/>
          <ac:picMkLst>
            <pc:docMk/>
            <pc:sldMk cId="92172824" sldId="325"/>
            <ac:picMk id="17" creationId="{B9BFC4F2-63DA-07A3-3C00-66AB596DF95F}"/>
          </ac:picMkLst>
        </pc:picChg>
        <pc:picChg chg="del">
          <ac:chgData name="Pierie F, Frank" userId="36331533-03dd-46b6-8d8a-21867d89439c" providerId="ADAL" clId="{1B51DC55-523A-420D-8C86-92383BB87C9A}" dt="2025-04-29T14:37:35.868" v="98" actId="478"/>
          <ac:picMkLst>
            <pc:docMk/>
            <pc:sldMk cId="92172824" sldId="325"/>
            <ac:picMk id="22" creationId="{15E217A2-A992-24C1-215D-E8E66AE51085}"/>
          </ac:picMkLst>
        </pc:picChg>
        <pc:picChg chg="add mod">
          <ac:chgData name="Pierie F, Frank" userId="36331533-03dd-46b6-8d8a-21867d89439c" providerId="ADAL" clId="{1B51DC55-523A-420D-8C86-92383BB87C9A}" dt="2025-04-29T14:50:15.924" v="346"/>
          <ac:picMkLst>
            <pc:docMk/>
            <pc:sldMk cId="92172824" sldId="325"/>
            <ac:picMk id="28" creationId="{DA00B5E0-587F-BE06-4D93-C85D0A555B77}"/>
          </ac:picMkLst>
        </pc:picChg>
        <pc:picChg chg="add mod">
          <ac:chgData name="Pierie F, Frank" userId="36331533-03dd-46b6-8d8a-21867d89439c" providerId="ADAL" clId="{1B51DC55-523A-420D-8C86-92383BB87C9A}" dt="2025-04-29T14:50:59.514" v="393" actId="1035"/>
          <ac:picMkLst>
            <pc:docMk/>
            <pc:sldMk cId="92172824" sldId="325"/>
            <ac:picMk id="34" creationId="{F66DAC79-8107-9533-259D-097CD8582DB0}"/>
          </ac:picMkLst>
        </pc:picChg>
        <pc:picChg chg="mod">
          <ac:chgData name="Pierie F, Frank" userId="36331533-03dd-46b6-8d8a-21867d89439c" providerId="ADAL" clId="{1B51DC55-523A-420D-8C86-92383BB87C9A}" dt="2025-04-29T14:50:59.514" v="393" actId="1035"/>
          <ac:picMkLst>
            <pc:docMk/>
            <pc:sldMk cId="92172824" sldId="325"/>
            <ac:picMk id="35" creationId="{DA8E383F-74E9-331D-49AC-1148D90F7217}"/>
          </ac:picMkLst>
        </pc:picChg>
        <pc:picChg chg="add mod">
          <ac:chgData name="Pierie F, Frank" userId="36331533-03dd-46b6-8d8a-21867d89439c" providerId="ADAL" clId="{1B51DC55-523A-420D-8C86-92383BB87C9A}" dt="2025-04-29T14:50:59.514" v="393" actId="1035"/>
          <ac:picMkLst>
            <pc:docMk/>
            <pc:sldMk cId="92172824" sldId="325"/>
            <ac:picMk id="36" creationId="{43FD8902-BA14-796F-7B7C-F18D9C07DED1}"/>
          </ac:picMkLst>
        </pc:picChg>
        <pc:picChg chg="mod">
          <ac:chgData name="Pierie F, Frank" userId="36331533-03dd-46b6-8d8a-21867d89439c" providerId="ADAL" clId="{1B51DC55-523A-420D-8C86-92383BB87C9A}" dt="2025-04-29T14:50:41.340" v="374" actId="1037"/>
          <ac:picMkLst>
            <pc:docMk/>
            <pc:sldMk cId="92172824" sldId="325"/>
            <ac:picMk id="42" creationId="{7D6AA1E1-34B3-E216-F64F-2BBE6061EA5C}"/>
          </ac:picMkLst>
        </pc:picChg>
      </pc:sldChg>
      <pc:sldChg chg="addSp delSp modSp mod">
        <pc:chgData name="Pierie F, Frank" userId="36331533-03dd-46b6-8d8a-21867d89439c" providerId="ADAL" clId="{1B51DC55-523A-420D-8C86-92383BB87C9A}" dt="2025-04-29T17:43:43.731" v="873" actId="1036"/>
        <pc:sldMkLst>
          <pc:docMk/>
          <pc:sldMk cId="4281098791" sldId="326"/>
        </pc:sldMkLst>
        <pc:spChg chg="mod">
          <ac:chgData name="Pierie F, Frank" userId="36331533-03dd-46b6-8d8a-21867d89439c" providerId="ADAL" clId="{1B51DC55-523A-420D-8C86-92383BB87C9A}" dt="2025-04-29T17:43:43.731" v="873" actId="1036"/>
          <ac:spMkLst>
            <pc:docMk/>
            <pc:sldMk cId="4281098791" sldId="326"/>
            <ac:spMk id="2" creationId="{127B8EFA-AD02-E8C3-B8B3-73D81CD7573F}"/>
          </ac:spMkLst>
        </pc:spChg>
        <pc:spChg chg="del">
          <ac:chgData name="Pierie F, Frank" userId="36331533-03dd-46b6-8d8a-21867d89439c" providerId="ADAL" clId="{1B51DC55-523A-420D-8C86-92383BB87C9A}" dt="2025-04-29T14:53:56.533" v="449" actId="478"/>
          <ac:spMkLst>
            <pc:docMk/>
            <pc:sldMk cId="4281098791" sldId="326"/>
            <ac:spMk id="5" creationId="{431025CE-9E67-56F1-60AD-8C5E843A5C46}"/>
          </ac:spMkLst>
        </pc:spChg>
        <pc:spChg chg="add del mod">
          <ac:chgData name="Pierie F, Frank" userId="36331533-03dd-46b6-8d8a-21867d89439c" providerId="ADAL" clId="{1B51DC55-523A-420D-8C86-92383BB87C9A}" dt="2025-04-29T14:56:46.430" v="666" actId="478"/>
          <ac:spMkLst>
            <pc:docMk/>
            <pc:sldMk cId="4281098791" sldId="326"/>
            <ac:spMk id="6" creationId="{AAA619C7-33BE-B0EF-8014-FC1BC41B9E6C}"/>
          </ac:spMkLst>
        </pc:spChg>
        <pc:spChg chg="add mod">
          <ac:chgData name="Pierie F, Frank" userId="36331533-03dd-46b6-8d8a-21867d89439c" providerId="ADAL" clId="{1B51DC55-523A-420D-8C86-92383BB87C9A}" dt="2025-04-29T15:03:42.528" v="795" actId="404"/>
          <ac:spMkLst>
            <pc:docMk/>
            <pc:sldMk cId="4281098791" sldId="326"/>
            <ac:spMk id="8" creationId="{6A780037-207F-724B-7E35-44AD16E7A912}"/>
          </ac:spMkLst>
        </pc:spChg>
        <pc:spChg chg="del">
          <ac:chgData name="Pierie F, Frank" userId="36331533-03dd-46b6-8d8a-21867d89439c" providerId="ADAL" clId="{1B51DC55-523A-420D-8C86-92383BB87C9A}" dt="2025-04-29T15:02:46.009" v="787" actId="478"/>
          <ac:spMkLst>
            <pc:docMk/>
            <pc:sldMk cId="4281098791" sldId="326"/>
            <ac:spMk id="10" creationId="{F0487328-80D9-EB46-A432-98A1B6BD109D}"/>
          </ac:spMkLst>
        </pc:spChg>
        <pc:spChg chg="del">
          <ac:chgData name="Pierie F, Frank" userId="36331533-03dd-46b6-8d8a-21867d89439c" providerId="ADAL" clId="{1B51DC55-523A-420D-8C86-92383BB87C9A}" dt="2025-04-29T15:02:46.009" v="787" actId="478"/>
          <ac:spMkLst>
            <pc:docMk/>
            <pc:sldMk cId="4281098791" sldId="326"/>
            <ac:spMk id="12" creationId="{6EF72298-D4CB-887F-F9C9-5C60F7FC47B1}"/>
          </ac:spMkLst>
        </pc:spChg>
        <pc:spChg chg="del">
          <ac:chgData name="Pierie F, Frank" userId="36331533-03dd-46b6-8d8a-21867d89439c" providerId="ADAL" clId="{1B51DC55-523A-420D-8C86-92383BB87C9A}" dt="2025-04-29T15:02:46.009" v="787" actId="478"/>
          <ac:spMkLst>
            <pc:docMk/>
            <pc:sldMk cId="4281098791" sldId="326"/>
            <ac:spMk id="14" creationId="{61C07757-2E8D-D405-3083-18CF30E9C5D7}"/>
          </ac:spMkLst>
        </pc:spChg>
        <pc:spChg chg="mod">
          <ac:chgData name="Pierie F, Frank" userId="36331533-03dd-46b6-8d8a-21867d89439c" providerId="ADAL" clId="{1B51DC55-523A-420D-8C86-92383BB87C9A}" dt="2025-04-29T15:02:46.344" v="788"/>
          <ac:spMkLst>
            <pc:docMk/>
            <pc:sldMk cId="4281098791" sldId="326"/>
            <ac:spMk id="16" creationId="{C42460C7-2CAD-814F-10DB-8550F4B469AE}"/>
          </ac:spMkLst>
        </pc:spChg>
        <pc:spChg chg="mod">
          <ac:chgData name="Pierie F, Frank" userId="36331533-03dd-46b6-8d8a-21867d89439c" providerId="ADAL" clId="{1B51DC55-523A-420D-8C86-92383BB87C9A}" dt="2025-04-29T15:02:46.344" v="788"/>
          <ac:spMkLst>
            <pc:docMk/>
            <pc:sldMk cId="4281098791" sldId="326"/>
            <ac:spMk id="19" creationId="{AAAFBF59-4866-F196-A46B-D5DC157CABC0}"/>
          </ac:spMkLst>
        </pc:spChg>
        <pc:spChg chg="add mod">
          <ac:chgData name="Pierie F, Frank" userId="36331533-03dd-46b6-8d8a-21867d89439c" providerId="ADAL" clId="{1B51DC55-523A-420D-8C86-92383BB87C9A}" dt="2025-04-29T15:02:46.344" v="788"/>
          <ac:spMkLst>
            <pc:docMk/>
            <pc:sldMk cId="4281098791" sldId="326"/>
            <ac:spMk id="21" creationId="{A5D3E0AD-3D93-ECD8-A96E-953A8573B4EF}"/>
          </ac:spMkLst>
        </pc:spChg>
        <pc:grpChg chg="add mod">
          <ac:chgData name="Pierie F, Frank" userId="36331533-03dd-46b6-8d8a-21867d89439c" providerId="ADAL" clId="{1B51DC55-523A-420D-8C86-92383BB87C9A}" dt="2025-04-29T15:02:46.344" v="788"/>
          <ac:grpSpMkLst>
            <pc:docMk/>
            <pc:sldMk cId="4281098791" sldId="326"/>
            <ac:grpSpMk id="9" creationId="{43519C6D-FAA8-2055-4935-4A36BE2A8A39}"/>
          </ac:grpSpMkLst>
        </pc:grpChg>
        <pc:picChg chg="add del mod">
          <ac:chgData name="Pierie F, Frank" userId="36331533-03dd-46b6-8d8a-21867d89439c" providerId="ADAL" clId="{1B51DC55-523A-420D-8C86-92383BB87C9A}" dt="2025-04-29T14:56:47.579" v="667" actId="478"/>
          <ac:picMkLst>
            <pc:docMk/>
            <pc:sldMk cId="4281098791" sldId="326"/>
            <ac:picMk id="3" creationId="{F87DF9F7-9C21-FC48-2D68-ABBAD7F28E93}"/>
          </ac:picMkLst>
        </pc:picChg>
        <pc:picChg chg="del">
          <ac:chgData name="Pierie F, Frank" userId="36331533-03dd-46b6-8d8a-21867d89439c" providerId="ADAL" clId="{1B51DC55-523A-420D-8C86-92383BB87C9A}" dt="2025-04-29T14:53:55.535" v="448" actId="478"/>
          <ac:picMkLst>
            <pc:docMk/>
            <pc:sldMk cId="4281098791" sldId="326"/>
            <ac:picMk id="4" creationId="{F25EE1CD-5430-1712-F00C-92AA797C9F9E}"/>
          </ac:picMkLst>
        </pc:picChg>
        <pc:picChg chg="add mod">
          <ac:chgData name="Pierie F, Frank" userId="36331533-03dd-46b6-8d8a-21867d89439c" providerId="ADAL" clId="{1B51DC55-523A-420D-8C86-92383BB87C9A}" dt="2025-04-29T14:56:49.076" v="668"/>
          <ac:picMkLst>
            <pc:docMk/>
            <pc:sldMk cId="4281098791" sldId="326"/>
            <ac:picMk id="7" creationId="{A0941893-4A8D-2EB7-D586-FA9D6E734389}"/>
          </ac:picMkLst>
        </pc:picChg>
        <pc:picChg chg="del">
          <ac:chgData name="Pierie F, Frank" userId="36331533-03dd-46b6-8d8a-21867d89439c" providerId="ADAL" clId="{1B51DC55-523A-420D-8C86-92383BB87C9A}" dt="2025-04-29T14:38:35.560" v="114" actId="478"/>
          <ac:picMkLst>
            <pc:docMk/>
            <pc:sldMk cId="4281098791" sldId="326"/>
            <ac:picMk id="11" creationId="{FE0FBA74-9854-ABB4-41D4-B23132668FDB}"/>
          </ac:picMkLst>
        </pc:picChg>
        <pc:picChg chg="del">
          <ac:chgData name="Pierie F, Frank" userId="36331533-03dd-46b6-8d8a-21867d89439c" providerId="ADAL" clId="{1B51DC55-523A-420D-8C86-92383BB87C9A}" dt="2025-04-29T15:02:46.009" v="787" actId="478"/>
          <ac:picMkLst>
            <pc:docMk/>
            <pc:sldMk cId="4281098791" sldId="326"/>
            <ac:picMk id="13" creationId="{C894DBA0-631C-C5A2-351D-860530DB44EF}"/>
          </ac:picMkLst>
        </pc:picChg>
        <pc:picChg chg="del">
          <ac:chgData name="Pierie F, Frank" userId="36331533-03dd-46b6-8d8a-21867d89439c" providerId="ADAL" clId="{1B51DC55-523A-420D-8C86-92383BB87C9A}" dt="2025-04-29T15:02:46.009" v="787" actId="478"/>
          <ac:picMkLst>
            <pc:docMk/>
            <pc:sldMk cId="4281098791" sldId="326"/>
            <ac:picMk id="15" creationId="{E4DB7077-0B4B-72E2-DBF1-706B614A51CA}"/>
          </ac:picMkLst>
        </pc:picChg>
        <pc:picChg chg="mod">
          <ac:chgData name="Pierie F, Frank" userId="36331533-03dd-46b6-8d8a-21867d89439c" providerId="ADAL" clId="{1B51DC55-523A-420D-8C86-92383BB87C9A}" dt="2025-04-29T15:02:46.344" v="788"/>
          <ac:picMkLst>
            <pc:docMk/>
            <pc:sldMk cId="4281098791" sldId="326"/>
            <ac:picMk id="17" creationId="{539998BC-2EF5-3174-295D-9A3E86CBAABC}"/>
          </ac:picMkLst>
        </pc:picChg>
        <pc:picChg chg="mod">
          <ac:chgData name="Pierie F, Frank" userId="36331533-03dd-46b6-8d8a-21867d89439c" providerId="ADAL" clId="{1B51DC55-523A-420D-8C86-92383BB87C9A}" dt="2025-04-29T17:43:43.731" v="873" actId="1036"/>
          <ac:picMkLst>
            <pc:docMk/>
            <pc:sldMk cId="4281098791" sldId="326"/>
            <ac:picMk id="18" creationId="{3628D25F-F08D-D14A-9253-C136090F86BC}"/>
          </ac:picMkLst>
        </pc:picChg>
        <pc:picChg chg="mod">
          <ac:chgData name="Pierie F, Frank" userId="36331533-03dd-46b6-8d8a-21867d89439c" providerId="ADAL" clId="{1B51DC55-523A-420D-8C86-92383BB87C9A}" dt="2025-04-29T15:02:46.344" v="788"/>
          <ac:picMkLst>
            <pc:docMk/>
            <pc:sldMk cId="4281098791" sldId="326"/>
            <ac:picMk id="20" creationId="{AC29D1F0-48ED-3DCC-589C-1A51DFFFDEAD}"/>
          </ac:picMkLst>
        </pc:picChg>
        <pc:picChg chg="mod">
          <ac:chgData name="Pierie F, Frank" userId="36331533-03dd-46b6-8d8a-21867d89439c" providerId="ADAL" clId="{1B51DC55-523A-420D-8C86-92383BB87C9A}" dt="2025-04-29T14:57:15.475" v="685" actId="1036"/>
          <ac:picMkLst>
            <pc:docMk/>
            <pc:sldMk cId="4281098791" sldId="326"/>
            <ac:picMk id="2050" creationId="{FC5BDC71-FB12-6D0F-4771-CCEED6DD4D6F}"/>
          </ac:picMkLst>
        </pc:picChg>
      </pc:sldChg>
      <pc:sldChg chg="addSp delSp modSp mod">
        <pc:chgData name="Pierie F, Frank" userId="36331533-03dd-46b6-8d8a-21867d89439c" providerId="ADAL" clId="{1B51DC55-523A-420D-8C86-92383BB87C9A}" dt="2025-04-29T19:37:03.277" v="1082"/>
        <pc:sldMkLst>
          <pc:docMk/>
          <pc:sldMk cId="3175272404" sldId="327"/>
        </pc:sldMkLst>
        <pc:spChg chg="del">
          <ac:chgData name="Pierie F, Frank" userId="36331533-03dd-46b6-8d8a-21867d89439c" providerId="ADAL" clId="{1B51DC55-523A-420D-8C86-92383BB87C9A}" dt="2025-04-29T14:37:52.761" v="102" actId="478"/>
          <ac:spMkLst>
            <pc:docMk/>
            <pc:sldMk cId="3175272404" sldId="327"/>
            <ac:spMk id="2" creationId="{B1441883-5C85-D0C8-5E04-0DA066B3D1E3}"/>
          </ac:spMkLst>
        </pc:spChg>
        <pc:spChg chg="add mod">
          <ac:chgData name="Pierie F, Frank" userId="36331533-03dd-46b6-8d8a-21867d89439c" providerId="ADAL" clId="{1B51DC55-523A-420D-8C86-92383BB87C9A}" dt="2025-04-29T14:59:26.706" v="711"/>
          <ac:spMkLst>
            <pc:docMk/>
            <pc:sldMk cId="3175272404" sldId="327"/>
            <ac:spMk id="3" creationId="{04C14C40-A581-55E9-A494-E4E31FB83A55}"/>
          </ac:spMkLst>
        </pc:spChg>
        <pc:spChg chg="add mod">
          <ac:chgData name="Pierie F, Frank" userId="36331533-03dd-46b6-8d8a-21867d89439c" providerId="ADAL" clId="{1B51DC55-523A-420D-8C86-92383BB87C9A}" dt="2025-04-29T14:59:17.509" v="710"/>
          <ac:spMkLst>
            <pc:docMk/>
            <pc:sldMk cId="3175272404" sldId="327"/>
            <ac:spMk id="9" creationId="{094F6420-E2BE-57FA-6FF0-0549334FBF36}"/>
          </ac:spMkLst>
        </pc:spChg>
        <pc:spChg chg="mod ord">
          <ac:chgData name="Pierie F, Frank" userId="36331533-03dd-46b6-8d8a-21867d89439c" providerId="ADAL" clId="{1B51DC55-523A-420D-8C86-92383BB87C9A}" dt="2025-04-29T15:00:23.795" v="744" actId="207"/>
          <ac:spMkLst>
            <pc:docMk/>
            <pc:sldMk cId="3175272404" sldId="327"/>
            <ac:spMk id="10" creationId="{9751A368-F786-255B-3897-3CE75A08515D}"/>
          </ac:spMkLst>
        </pc:spChg>
        <pc:spChg chg="del">
          <ac:chgData name="Pierie F, Frank" userId="36331533-03dd-46b6-8d8a-21867d89439c" providerId="ADAL" clId="{1B51DC55-523A-420D-8C86-92383BB87C9A}" dt="2025-04-29T14:37:52.761" v="102" actId="478"/>
          <ac:spMkLst>
            <pc:docMk/>
            <pc:sldMk cId="3175272404" sldId="327"/>
            <ac:spMk id="13" creationId="{E4F487CF-A2CE-7AC3-4647-B70309A71526}"/>
          </ac:spMkLst>
        </pc:spChg>
        <pc:spChg chg="del">
          <ac:chgData name="Pierie F, Frank" userId="36331533-03dd-46b6-8d8a-21867d89439c" providerId="ADAL" clId="{1B51DC55-523A-420D-8C86-92383BB87C9A}" dt="2025-04-29T14:37:52.761" v="102" actId="478"/>
          <ac:spMkLst>
            <pc:docMk/>
            <pc:sldMk cId="3175272404" sldId="327"/>
            <ac:spMk id="14" creationId="{4D6EFF7A-DC71-103A-0A0F-DFE9938FD71B}"/>
          </ac:spMkLst>
        </pc:spChg>
        <pc:spChg chg="del">
          <ac:chgData name="Pierie F, Frank" userId="36331533-03dd-46b6-8d8a-21867d89439c" providerId="ADAL" clId="{1B51DC55-523A-420D-8C86-92383BB87C9A}" dt="2025-04-29T14:37:52.761" v="102" actId="478"/>
          <ac:spMkLst>
            <pc:docMk/>
            <pc:sldMk cId="3175272404" sldId="327"/>
            <ac:spMk id="16" creationId="{23D83477-D479-B4DF-7F67-909194F2F793}"/>
          </ac:spMkLst>
        </pc:spChg>
        <pc:spChg chg="del">
          <ac:chgData name="Pierie F, Frank" userId="36331533-03dd-46b6-8d8a-21867d89439c" providerId="ADAL" clId="{1B51DC55-523A-420D-8C86-92383BB87C9A}" dt="2025-04-29T14:37:52.761" v="102" actId="478"/>
          <ac:spMkLst>
            <pc:docMk/>
            <pc:sldMk cId="3175272404" sldId="327"/>
            <ac:spMk id="17" creationId="{0FDC9886-33EB-E554-591B-6EF03F5E25E8}"/>
          </ac:spMkLst>
        </pc:spChg>
        <pc:spChg chg="del">
          <ac:chgData name="Pierie F, Frank" userId="36331533-03dd-46b6-8d8a-21867d89439c" providerId="ADAL" clId="{1B51DC55-523A-420D-8C86-92383BB87C9A}" dt="2025-04-29T14:37:52.761" v="102" actId="478"/>
          <ac:spMkLst>
            <pc:docMk/>
            <pc:sldMk cId="3175272404" sldId="327"/>
            <ac:spMk id="18" creationId="{E9D1A54B-B32E-F02C-E4A8-ED08D34609F6}"/>
          </ac:spMkLst>
        </pc:spChg>
        <pc:spChg chg="add mod">
          <ac:chgData name="Pierie F, Frank" userId="36331533-03dd-46b6-8d8a-21867d89439c" providerId="ADAL" clId="{1B51DC55-523A-420D-8C86-92383BB87C9A}" dt="2025-04-29T14:59:17.509" v="710"/>
          <ac:spMkLst>
            <pc:docMk/>
            <pc:sldMk cId="3175272404" sldId="327"/>
            <ac:spMk id="21" creationId="{8D34F0CC-1365-20C0-8E93-8A18871AA9FB}"/>
          </ac:spMkLst>
        </pc:spChg>
        <pc:spChg chg="add mod">
          <ac:chgData name="Pierie F, Frank" userId="36331533-03dd-46b6-8d8a-21867d89439c" providerId="ADAL" clId="{1B51DC55-523A-420D-8C86-92383BB87C9A}" dt="2025-04-29T14:59:17.509" v="710"/>
          <ac:spMkLst>
            <pc:docMk/>
            <pc:sldMk cId="3175272404" sldId="327"/>
            <ac:spMk id="24" creationId="{3AF907B6-2855-D9DD-50E2-BA5D5ADE1596}"/>
          </ac:spMkLst>
        </pc:spChg>
        <pc:spChg chg="mod">
          <ac:chgData name="Pierie F, Frank" userId="36331533-03dd-46b6-8d8a-21867d89439c" providerId="ADAL" clId="{1B51DC55-523A-420D-8C86-92383BB87C9A}" dt="2025-04-29T17:47:09.744" v="1069" actId="20577"/>
          <ac:spMkLst>
            <pc:docMk/>
            <pc:sldMk cId="3175272404" sldId="327"/>
            <ac:spMk id="27" creationId="{9A40BEFE-0CCC-5380-433B-6C9D277E8316}"/>
          </ac:spMkLst>
        </pc:spChg>
        <pc:spChg chg="mod">
          <ac:chgData name="Pierie F, Frank" userId="36331533-03dd-46b6-8d8a-21867d89439c" providerId="ADAL" clId="{1B51DC55-523A-420D-8C86-92383BB87C9A}" dt="2025-04-29T14:59:17.509" v="710"/>
          <ac:spMkLst>
            <pc:docMk/>
            <pc:sldMk cId="3175272404" sldId="327"/>
            <ac:spMk id="32" creationId="{9FA465AD-0DBD-9590-9CE9-83B90C4556BE}"/>
          </ac:spMkLst>
        </pc:spChg>
        <pc:spChg chg="del">
          <ac:chgData name="Pierie F, Frank" userId="36331533-03dd-46b6-8d8a-21867d89439c" providerId="ADAL" clId="{1B51DC55-523A-420D-8C86-92383BB87C9A}" dt="2025-04-29T14:37:52.761" v="102" actId="478"/>
          <ac:spMkLst>
            <pc:docMk/>
            <pc:sldMk cId="3175272404" sldId="327"/>
            <ac:spMk id="34" creationId="{FF774A72-5E49-C9EE-D267-1A772506C76E}"/>
          </ac:spMkLst>
        </pc:spChg>
        <pc:spChg chg="del mod">
          <ac:chgData name="Pierie F, Frank" userId="36331533-03dd-46b6-8d8a-21867d89439c" providerId="ADAL" clId="{1B51DC55-523A-420D-8C86-92383BB87C9A}" dt="2025-04-29T14:59:36.783" v="713" actId="478"/>
          <ac:spMkLst>
            <pc:docMk/>
            <pc:sldMk cId="3175272404" sldId="327"/>
            <ac:spMk id="35" creationId="{5AAF0D1D-6E08-7CAA-AE4E-CE0DB6B41FC0}"/>
          </ac:spMkLst>
        </pc:spChg>
        <pc:spChg chg="mod">
          <ac:chgData name="Pierie F, Frank" userId="36331533-03dd-46b6-8d8a-21867d89439c" providerId="ADAL" clId="{1B51DC55-523A-420D-8C86-92383BB87C9A}" dt="2025-04-29T15:00:43.133" v="746" actId="207"/>
          <ac:spMkLst>
            <pc:docMk/>
            <pc:sldMk cId="3175272404" sldId="327"/>
            <ac:spMk id="46" creationId="{6E255583-FF2C-E1B1-1971-8EA9495BB0B1}"/>
          </ac:spMkLst>
        </pc:spChg>
        <pc:spChg chg="del mod">
          <ac:chgData name="Pierie F, Frank" userId="36331533-03dd-46b6-8d8a-21867d89439c" providerId="ADAL" clId="{1B51DC55-523A-420D-8C86-92383BB87C9A}" dt="2025-04-29T14:59:36.783" v="713" actId="478"/>
          <ac:spMkLst>
            <pc:docMk/>
            <pc:sldMk cId="3175272404" sldId="327"/>
            <ac:spMk id="168" creationId="{E9D9AF82-1219-1109-E1C9-92995ABA8FBC}"/>
          </ac:spMkLst>
        </pc:spChg>
        <pc:grpChg chg="mod ord">
          <ac:chgData name="Pierie F, Frank" userId="36331533-03dd-46b6-8d8a-21867d89439c" providerId="ADAL" clId="{1B51DC55-523A-420D-8C86-92383BB87C9A}" dt="2025-04-29T14:59:52.240" v="716" actId="1076"/>
          <ac:grpSpMkLst>
            <pc:docMk/>
            <pc:sldMk cId="3175272404" sldId="327"/>
            <ac:grpSpMk id="26" creationId="{AD05D856-D7AF-F0F0-3E6D-36195281D819}"/>
          </ac:grpSpMkLst>
        </pc:grpChg>
        <pc:grpChg chg="add del mod">
          <ac:chgData name="Pierie F, Frank" userId="36331533-03dd-46b6-8d8a-21867d89439c" providerId="ADAL" clId="{1B51DC55-523A-420D-8C86-92383BB87C9A}" dt="2025-04-29T14:59:30.535" v="712" actId="478"/>
          <ac:grpSpMkLst>
            <pc:docMk/>
            <pc:sldMk cId="3175272404" sldId="327"/>
            <ac:grpSpMk id="30" creationId="{F299A205-6964-A030-D5E5-F4B6A5DEC909}"/>
          </ac:grpSpMkLst>
        </pc:grpChg>
        <pc:grpChg chg="mod ord">
          <ac:chgData name="Pierie F, Frank" userId="36331533-03dd-46b6-8d8a-21867d89439c" providerId="ADAL" clId="{1B51DC55-523A-420D-8C86-92383BB87C9A}" dt="2025-04-29T14:59:52.240" v="716" actId="1076"/>
          <ac:grpSpMkLst>
            <pc:docMk/>
            <pc:sldMk cId="3175272404" sldId="327"/>
            <ac:grpSpMk id="45" creationId="{0467BA5C-2324-F660-7B7E-A6CEB7B4914E}"/>
          </ac:grpSpMkLst>
        </pc:grpChg>
        <pc:picChg chg="add mod">
          <ac:chgData name="Pierie F, Frank" userId="36331533-03dd-46b6-8d8a-21867d89439c" providerId="ADAL" clId="{1B51DC55-523A-420D-8C86-92383BB87C9A}" dt="2025-04-29T19:37:03.277" v="1082"/>
          <ac:picMkLst>
            <pc:docMk/>
            <pc:sldMk cId="3175272404" sldId="327"/>
            <ac:picMk id="2" creationId="{1525BDBB-2EFE-42F3-BB7E-537C274F9CEC}"/>
          </ac:picMkLst>
        </pc:picChg>
        <pc:picChg chg="del">
          <ac:chgData name="Pierie F, Frank" userId="36331533-03dd-46b6-8d8a-21867d89439c" providerId="ADAL" clId="{1B51DC55-523A-420D-8C86-92383BB87C9A}" dt="2025-04-29T14:37:52.761" v="102" actId="478"/>
          <ac:picMkLst>
            <pc:docMk/>
            <pc:sldMk cId="3175272404" sldId="327"/>
            <ac:picMk id="4" creationId="{0F9B6D4F-DE23-F7E8-4C67-F73AB780F902}"/>
          </ac:picMkLst>
        </pc:picChg>
        <pc:picChg chg="del">
          <ac:chgData name="Pierie F, Frank" userId="36331533-03dd-46b6-8d8a-21867d89439c" providerId="ADAL" clId="{1B51DC55-523A-420D-8C86-92383BB87C9A}" dt="2025-04-29T14:37:52.761" v="102" actId="478"/>
          <ac:picMkLst>
            <pc:docMk/>
            <pc:sldMk cId="3175272404" sldId="327"/>
            <ac:picMk id="8" creationId="{893B97ED-0554-678A-5C8E-3FEBD23F240E}"/>
          </ac:picMkLst>
        </pc:picChg>
        <pc:picChg chg="mod ord">
          <ac:chgData name="Pierie F, Frank" userId="36331533-03dd-46b6-8d8a-21867d89439c" providerId="ADAL" clId="{1B51DC55-523A-420D-8C86-92383BB87C9A}" dt="2025-04-29T14:59:52.240" v="716" actId="1076"/>
          <ac:picMkLst>
            <pc:docMk/>
            <pc:sldMk cId="3175272404" sldId="327"/>
            <ac:picMk id="11" creationId="{54912D52-0527-2D61-3A7C-499542709CBA}"/>
          </ac:picMkLst>
        </pc:picChg>
        <pc:picChg chg="mod ord">
          <ac:chgData name="Pierie F, Frank" userId="36331533-03dd-46b6-8d8a-21867d89439c" providerId="ADAL" clId="{1B51DC55-523A-420D-8C86-92383BB87C9A}" dt="2025-04-29T14:59:52.240" v="716" actId="1076"/>
          <ac:picMkLst>
            <pc:docMk/>
            <pc:sldMk cId="3175272404" sldId="327"/>
            <ac:picMk id="12" creationId="{65CAF57E-B9E6-DA4B-7888-3E8CB5EA5CA0}"/>
          </ac:picMkLst>
        </pc:picChg>
        <pc:picChg chg="del">
          <ac:chgData name="Pierie F, Frank" userId="36331533-03dd-46b6-8d8a-21867d89439c" providerId="ADAL" clId="{1B51DC55-523A-420D-8C86-92383BB87C9A}" dt="2025-04-29T14:37:52.761" v="102" actId="478"/>
          <ac:picMkLst>
            <pc:docMk/>
            <pc:sldMk cId="3175272404" sldId="327"/>
            <ac:picMk id="15" creationId="{99A723DD-4DD4-E091-8D76-2518507809F5}"/>
          </ac:picMkLst>
        </pc:picChg>
        <pc:picChg chg="add mod">
          <ac:chgData name="Pierie F, Frank" userId="36331533-03dd-46b6-8d8a-21867d89439c" providerId="ADAL" clId="{1B51DC55-523A-420D-8C86-92383BB87C9A}" dt="2025-04-29T14:59:17.509" v="710"/>
          <ac:picMkLst>
            <pc:docMk/>
            <pc:sldMk cId="3175272404" sldId="327"/>
            <ac:picMk id="23" creationId="{5F70711F-B497-010E-F7A8-DF0BDC5118B1}"/>
          </ac:picMkLst>
        </pc:picChg>
        <pc:picChg chg="mod ord">
          <ac:chgData name="Pierie F, Frank" userId="36331533-03dd-46b6-8d8a-21867d89439c" providerId="ADAL" clId="{1B51DC55-523A-420D-8C86-92383BB87C9A}" dt="2025-04-29T14:59:52.240" v="716" actId="1076"/>
          <ac:picMkLst>
            <pc:docMk/>
            <pc:sldMk cId="3175272404" sldId="327"/>
            <ac:picMk id="25" creationId="{7880A894-7ED2-DFBC-90EB-8DF28E946BB6}"/>
          </ac:picMkLst>
        </pc:picChg>
        <pc:picChg chg="mod">
          <ac:chgData name="Pierie F, Frank" userId="36331533-03dd-46b6-8d8a-21867d89439c" providerId="ADAL" clId="{1B51DC55-523A-420D-8C86-92383BB87C9A}" dt="2025-04-29T15:00:19.174" v="743" actId="207"/>
          <ac:picMkLst>
            <pc:docMk/>
            <pc:sldMk cId="3175272404" sldId="327"/>
            <ac:picMk id="28" creationId="{B7B5D6E3-6760-D195-B75D-FFBD905E13A8}"/>
          </ac:picMkLst>
        </pc:picChg>
        <pc:picChg chg="add del mod">
          <ac:chgData name="Pierie F, Frank" userId="36331533-03dd-46b6-8d8a-21867d89439c" providerId="ADAL" clId="{1B51DC55-523A-420D-8C86-92383BB87C9A}" dt="2025-04-29T14:59:30.535" v="712" actId="478"/>
          <ac:picMkLst>
            <pc:docMk/>
            <pc:sldMk cId="3175272404" sldId="327"/>
            <ac:picMk id="29" creationId="{1408982E-6ACB-C393-8EA8-B1F160B7CBDF}"/>
          </ac:picMkLst>
        </pc:picChg>
        <pc:picChg chg="mod">
          <ac:chgData name="Pierie F, Frank" userId="36331533-03dd-46b6-8d8a-21867d89439c" providerId="ADAL" clId="{1B51DC55-523A-420D-8C86-92383BB87C9A}" dt="2025-04-29T14:59:17.509" v="710"/>
          <ac:picMkLst>
            <pc:docMk/>
            <pc:sldMk cId="3175272404" sldId="327"/>
            <ac:picMk id="33" creationId="{0D2CAD39-F482-41CC-14E1-83F8C36AEEF1}"/>
          </ac:picMkLst>
        </pc:picChg>
        <pc:picChg chg="mod">
          <ac:chgData name="Pierie F, Frank" userId="36331533-03dd-46b6-8d8a-21867d89439c" providerId="ADAL" clId="{1B51DC55-523A-420D-8C86-92383BB87C9A}" dt="2025-04-29T15:00:12.060" v="742" actId="207"/>
          <ac:picMkLst>
            <pc:docMk/>
            <pc:sldMk cId="3175272404" sldId="327"/>
            <ac:picMk id="47" creationId="{61F7F437-FAB7-E8A2-3AEC-FC60EA10A294}"/>
          </ac:picMkLst>
        </pc:picChg>
      </pc:sldChg>
      <pc:sldChg chg="addSp delSp modSp mod">
        <pc:chgData name="Pierie F, Frank" userId="36331533-03dd-46b6-8d8a-21867d89439c" providerId="ADAL" clId="{1B51DC55-523A-420D-8C86-92383BB87C9A}" dt="2025-04-29T15:03:34.723" v="793" actId="404"/>
        <pc:sldMkLst>
          <pc:docMk/>
          <pc:sldMk cId="3403965134" sldId="328"/>
        </pc:sldMkLst>
        <pc:spChg chg="mod">
          <ac:chgData name="Pierie F, Frank" userId="36331533-03dd-46b6-8d8a-21867d89439c" providerId="ADAL" clId="{1B51DC55-523A-420D-8C86-92383BB87C9A}" dt="2025-04-29T14:55:00.288" v="556" actId="1037"/>
          <ac:spMkLst>
            <pc:docMk/>
            <pc:sldMk cId="3403965134" sldId="328"/>
            <ac:spMk id="5" creationId="{547FA60C-FF27-1678-0977-F37522ED0AC8}"/>
          </ac:spMkLst>
        </pc:spChg>
        <pc:spChg chg="add mod">
          <ac:chgData name="Pierie F, Frank" userId="36331533-03dd-46b6-8d8a-21867d89439c" providerId="ADAL" clId="{1B51DC55-523A-420D-8C86-92383BB87C9A}" dt="2025-04-29T15:03:34.723" v="793" actId="404"/>
          <ac:spMkLst>
            <pc:docMk/>
            <pc:sldMk cId="3403965134" sldId="328"/>
            <ac:spMk id="12" creationId="{C153F825-8F3E-BACC-3C7D-96551731C28C}"/>
          </ac:spMkLst>
        </pc:spChg>
        <pc:spChg chg="mod">
          <ac:chgData name="Pierie F, Frank" userId="36331533-03dd-46b6-8d8a-21867d89439c" providerId="ADAL" clId="{1B51DC55-523A-420D-8C86-92383BB87C9A}" dt="2025-04-29T15:01:58.034" v="773"/>
          <ac:spMkLst>
            <pc:docMk/>
            <pc:sldMk cId="3403965134" sldId="328"/>
            <ac:spMk id="14" creationId="{431D1C95-8690-7E55-6C88-615A1E6BCBEB}"/>
          </ac:spMkLst>
        </pc:spChg>
        <pc:spChg chg="mod">
          <ac:chgData name="Pierie F, Frank" userId="36331533-03dd-46b6-8d8a-21867d89439c" providerId="ADAL" clId="{1B51DC55-523A-420D-8C86-92383BB87C9A}" dt="2025-04-29T15:01:58.034" v="773"/>
          <ac:spMkLst>
            <pc:docMk/>
            <pc:sldMk cId="3403965134" sldId="328"/>
            <ac:spMk id="16" creationId="{8063F56F-E514-DB30-CB0C-4B39C41457C7}"/>
          </ac:spMkLst>
        </pc:spChg>
        <pc:spChg chg="add mod">
          <ac:chgData name="Pierie F, Frank" userId="36331533-03dd-46b6-8d8a-21867d89439c" providerId="ADAL" clId="{1B51DC55-523A-420D-8C86-92383BB87C9A}" dt="2025-04-29T15:01:58.034" v="773"/>
          <ac:spMkLst>
            <pc:docMk/>
            <pc:sldMk cId="3403965134" sldId="328"/>
            <ac:spMk id="18" creationId="{01AF3132-513F-E2EF-02A0-D34371C1F089}"/>
          </ac:spMkLst>
        </pc:spChg>
        <pc:spChg chg="del">
          <ac:chgData name="Pierie F, Frank" userId="36331533-03dd-46b6-8d8a-21867d89439c" providerId="ADAL" clId="{1B51DC55-523A-420D-8C86-92383BB87C9A}" dt="2025-04-29T15:01:57.529" v="772" actId="478"/>
          <ac:spMkLst>
            <pc:docMk/>
            <pc:sldMk cId="3403965134" sldId="328"/>
            <ac:spMk id="21" creationId="{9B2BC9C7-97E0-149C-38BA-FDEB86D4AADA}"/>
          </ac:spMkLst>
        </pc:spChg>
        <pc:grpChg chg="del">
          <ac:chgData name="Pierie F, Frank" userId="36331533-03dd-46b6-8d8a-21867d89439c" providerId="ADAL" clId="{1B51DC55-523A-420D-8C86-92383BB87C9A}" dt="2025-04-29T15:01:57.529" v="772" actId="478"/>
          <ac:grpSpMkLst>
            <pc:docMk/>
            <pc:sldMk cId="3403965134" sldId="328"/>
            <ac:grpSpMk id="4" creationId="{CDC3A0F6-D666-65AF-9DCD-3F06A151C5DF}"/>
          </ac:grpSpMkLst>
        </pc:grpChg>
        <pc:grpChg chg="add mod">
          <ac:chgData name="Pierie F, Frank" userId="36331533-03dd-46b6-8d8a-21867d89439c" providerId="ADAL" clId="{1B51DC55-523A-420D-8C86-92383BB87C9A}" dt="2025-04-29T15:01:58.034" v="773"/>
          <ac:grpSpMkLst>
            <pc:docMk/>
            <pc:sldMk cId="3403965134" sldId="328"/>
            <ac:grpSpMk id="13" creationId="{8FA003C5-5ED0-76A9-E2DC-339227ABBB5E}"/>
          </ac:grpSpMkLst>
        </pc:grpChg>
        <pc:picChg chg="del">
          <ac:chgData name="Pierie F, Frank" userId="36331533-03dd-46b6-8d8a-21867d89439c" providerId="ADAL" clId="{1B51DC55-523A-420D-8C86-92383BB87C9A}" dt="2025-04-29T14:38:28.916" v="112" actId="478"/>
          <ac:picMkLst>
            <pc:docMk/>
            <pc:sldMk cId="3403965134" sldId="328"/>
            <ac:picMk id="2" creationId="{3C7EB71A-4578-B865-72B7-E1EE4B2F0742}"/>
          </ac:picMkLst>
        </pc:picChg>
        <pc:picChg chg="add del">
          <ac:chgData name="Pierie F, Frank" userId="36331533-03dd-46b6-8d8a-21867d89439c" providerId="ADAL" clId="{1B51DC55-523A-420D-8C86-92383BB87C9A}" dt="2025-04-29T14:53:51.116" v="446" actId="478"/>
          <ac:picMkLst>
            <pc:docMk/>
            <pc:sldMk cId="3403965134" sldId="328"/>
            <ac:picMk id="3" creationId="{493CF94F-6E3E-555F-1D0C-7C2867E1FDC0}"/>
          </ac:picMkLst>
        </pc:picChg>
        <pc:picChg chg="mod">
          <ac:chgData name="Pierie F, Frank" userId="36331533-03dd-46b6-8d8a-21867d89439c" providerId="ADAL" clId="{1B51DC55-523A-420D-8C86-92383BB87C9A}" dt="2025-04-29T14:55:00.288" v="556" actId="1037"/>
          <ac:picMkLst>
            <pc:docMk/>
            <pc:sldMk cId="3403965134" sldId="328"/>
            <ac:picMk id="7" creationId="{73A7FE95-CC46-DAB9-483B-C6F239D11753}"/>
          </ac:picMkLst>
        </pc:picChg>
        <pc:picChg chg="add mod">
          <ac:chgData name="Pierie F, Frank" userId="36331533-03dd-46b6-8d8a-21867d89439c" providerId="ADAL" clId="{1B51DC55-523A-420D-8C86-92383BB87C9A}" dt="2025-04-29T14:54:14.767" v="453"/>
          <ac:picMkLst>
            <pc:docMk/>
            <pc:sldMk cId="3403965134" sldId="328"/>
            <ac:picMk id="11" creationId="{968466A9-8568-19A5-4BF4-33CB40D323DE}"/>
          </ac:picMkLst>
        </pc:picChg>
        <pc:picChg chg="mod">
          <ac:chgData name="Pierie F, Frank" userId="36331533-03dd-46b6-8d8a-21867d89439c" providerId="ADAL" clId="{1B51DC55-523A-420D-8C86-92383BB87C9A}" dt="2025-04-29T15:01:58.034" v="773"/>
          <ac:picMkLst>
            <pc:docMk/>
            <pc:sldMk cId="3403965134" sldId="328"/>
            <ac:picMk id="15" creationId="{82CD5EB7-96DA-3BFD-E513-3CCC3EABE427}"/>
          </ac:picMkLst>
        </pc:picChg>
        <pc:picChg chg="mod">
          <ac:chgData name="Pierie F, Frank" userId="36331533-03dd-46b6-8d8a-21867d89439c" providerId="ADAL" clId="{1B51DC55-523A-420D-8C86-92383BB87C9A}" dt="2025-04-29T15:01:58.034" v="773"/>
          <ac:picMkLst>
            <pc:docMk/>
            <pc:sldMk cId="3403965134" sldId="328"/>
            <ac:picMk id="17" creationId="{5899C24E-2AAF-45EB-AAD2-80C1B44378D9}"/>
          </ac:picMkLst>
        </pc:picChg>
        <pc:picChg chg="del">
          <ac:chgData name="Pierie F, Frank" userId="36331533-03dd-46b6-8d8a-21867d89439c" providerId="ADAL" clId="{1B51DC55-523A-420D-8C86-92383BB87C9A}" dt="2025-04-29T14:38:28.916" v="112" actId="478"/>
          <ac:picMkLst>
            <pc:docMk/>
            <pc:sldMk cId="3403965134" sldId="328"/>
            <ac:picMk id="23" creationId="{878F8D17-29C1-5721-161B-5E8EF4E20B89}"/>
          </ac:picMkLst>
        </pc:picChg>
      </pc:sldChg>
      <pc:sldChg chg="addSp delSp modSp mod">
        <pc:chgData name="Pierie F, Frank" userId="36331533-03dd-46b6-8d8a-21867d89439c" providerId="ADAL" clId="{1B51DC55-523A-420D-8C86-92383BB87C9A}" dt="2025-04-29T19:36:59.426" v="1080"/>
        <pc:sldMkLst>
          <pc:docMk/>
          <pc:sldMk cId="3238750525" sldId="329"/>
        </pc:sldMkLst>
        <pc:spChg chg="add mod">
          <ac:chgData name="Pierie F, Frank" userId="36331533-03dd-46b6-8d8a-21867d89439c" providerId="ADAL" clId="{1B51DC55-523A-420D-8C86-92383BB87C9A}" dt="2025-04-29T18:52:29.771" v="1075" actId="207"/>
          <ac:spMkLst>
            <pc:docMk/>
            <pc:sldMk cId="3238750525" sldId="329"/>
            <ac:spMk id="3" creationId="{D48ED9E3-EC9D-7895-D33D-2184DC5BC03A}"/>
          </ac:spMkLst>
        </pc:spChg>
        <pc:spChg chg="del">
          <ac:chgData name="Pierie F, Frank" userId="36331533-03dd-46b6-8d8a-21867d89439c" providerId="ADAL" clId="{1B51DC55-523A-420D-8C86-92383BB87C9A}" dt="2025-04-29T14:37:40.609" v="99" actId="478"/>
          <ac:spMkLst>
            <pc:docMk/>
            <pc:sldMk cId="3238750525" sldId="329"/>
            <ac:spMk id="4" creationId="{A498C1CB-27F2-872C-62CA-BD26AAC656C9}"/>
          </ac:spMkLst>
        </pc:spChg>
        <pc:spChg chg="add mod">
          <ac:chgData name="Pierie F, Frank" userId="36331533-03dd-46b6-8d8a-21867d89439c" providerId="ADAL" clId="{1B51DC55-523A-420D-8C86-92383BB87C9A}" dt="2025-04-29T14:51:25.108" v="395"/>
          <ac:spMkLst>
            <pc:docMk/>
            <pc:sldMk cId="3238750525" sldId="329"/>
            <ac:spMk id="9" creationId="{FE290B2F-2390-CB0B-7A4A-37B61B19D794}"/>
          </ac:spMkLst>
        </pc:spChg>
        <pc:spChg chg="del">
          <ac:chgData name="Pierie F, Frank" userId="36331533-03dd-46b6-8d8a-21867d89439c" providerId="ADAL" clId="{1B51DC55-523A-420D-8C86-92383BB87C9A}" dt="2025-04-29T14:37:40.609" v="99" actId="478"/>
          <ac:spMkLst>
            <pc:docMk/>
            <pc:sldMk cId="3238750525" sldId="329"/>
            <ac:spMk id="11" creationId="{56ACCAA6-03AE-574B-7505-93B6A805F917}"/>
          </ac:spMkLst>
        </pc:spChg>
        <pc:spChg chg="del">
          <ac:chgData name="Pierie F, Frank" userId="36331533-03dd-46b6-8d8a-21867d89439c" providerId="ADAL" clId="{1B51DC55-523A-420D-8C86-92383BB87C9A}" dt="2025-04-29T14:37:40.609" v="99" actId="478"/>
          <ac:spMkLst>
            <pc:docMk/>
            <pc:sldMk cId="3238750525" sldId="329"/>
            <ac:spMk id="12" creationId="{734A2706-AB65-263B-3DD6-1D676AB5D35D}"/>
          </ac:spMkLst>
        </pc:spChg>
        <pc:spChg chg="del">
          <ac:chgData name="Pierie F, Frank" userId="36331533-03dd-46b6-8d8a-21867d89439c" providerId="ADAL" clId="{1B51DC55-523A-420D-8C86-92383BB87C9A}" dt="2025-04-29T14:37:40.609" v="99" actId="478"/>
          <ac:spMkLst>
            <pc:docMk/>
            <pc:sldMk cId="3238750525" sldId="329"/>
            <ac:spMk id="14" creationId="{F4C0CE92-6A62-7C8A-1C74-F4CE27793875}"/>
          </ac:spMkLst>
        </pc:spChg>
        <pc:spChg chg="del">
          <ac:chgData name="Pierie F, Frank" userId="36331533-03dd-46b6-8d8a-21867d89439c" providerId="ADAL" clId="{1B51DC55-523A-420D-8C86-92383BB87C9A}" dt="2025-04-29T14:37:40.609" v="99" actId="478"/>
          <ac:spMkLst>
            <pc:docMk/>
            <pc:sldMk cId="3238750525" sldId="329"/>
            <ac:spMk id="15" creationId="{00F3ED09-42F7-B6FE-616B-D7FAA6E84E2B}"/>
          </ac:spMkLst>
        </pc:spChg>
        <pc:spChg chg="del">
          <ac:chgData name="Pierie F, Frank" userId="36331533-03dd-46b6-8d8a-21867d89439c" providerId="ADAL" clId="{1B51DC55-523A-420D-8C86-92383BB87C9A}" dt="2025-04-29T14:37:40.609" v="99" actId="478"/>
          <ac:spMkLst>
            <pc:docMk/>
            <pc:sldMk cId="3238750525" sldId="329"/>
            <ac:spMk id="16" creationId="{30B7294A-F951-4095-BF7B-8D59CE12F6CD}"/>
          </ac:spMkLst>
        </pc:spChg>
        <pc:spChg chg="del">
          <ac:chgData name="Pierie F, Frank" userId="36331533-03dd-46b6-8d8a-21867d89439c" providerId="ADAL" clId="{1B51DC55-523A-420D-8C86-92383BB87C9A}" dt="2025-04-29T14:37:40.609" v="99" actId="478"/>
          <ac:spMkLst>
            <pc:docMk/>
            <pc:sldMk cId="3238750525" sldId="329"/>
            <ac:spMk id="22" creationId="{7F19B1E9-9EB2-0107-9325-9A8957576710}"/>
          </ac:spMkLst>
        </pc:spChg>
        <pc:spChg chg="del mod">
          <ac:chgData name="Pierie F, Frank" userId="36331533-03dd-46b6-8d8a-21867d89439c" providerId="ADAL" clId="{1B51DC55-523A-420D-8C86-92383BB87C9A}" dt="2025-04-29T14:51:28.001" v="396" actId="478"/>
          <ac:spMkLst>
            <pc:docMk/>
            <pc:sldMk cId="3238750525" sldId="329"/>
            <ac:spMk id="23" creationId="{34075A9E-F68B-8BD9-D928-98F1C9662BE7}"/>
          </ac:spMkLst>
        </pc:spChg>
        <pc:spChg chg="add mod">
          <ac:chgData name="Pierie F, Frank" userId="36331533-03dd-46b6-8d8a-21867d89439c" providerId="ADAL" clId="{1B51DC55-523A-420D-8C86-92383BB87C9A}" dt="2025-04-29T14:51:25.108" v="395"/>
          <ac:spMkLst>
            <pc:docMk/>
            <pc:sldMk cId="3238750525" sldId="329"/>
            <ac:spMk id="24" creationId="{F5399B19-34F6-6BB4-E6AE-5A0F67DCB0D7}"/>
          </ac:spMkLst>
        </pc:spChg>
        <pc:spChg chg="mod">
          <ac:chgData name="Pierie F, Frank" userId="36331533-03dd-46b6-8d8a-21867d89439c" providerId="ADAL" clId="{1B51DC55-523A-420D-8C86-92383BB87C9A}" dt="2025-04-29T14:53:02.614" v="439" actId="207"/>
          <ac:spMkLst>
            <pc:docMk/>
            <pc:sldMk cId="3238750525" sldId="329"/>
            <ac:spMk id="27" creationId="{03029FD6-7360-C5E8-A092-67A5CB4EE098}"/>
          </ac:spMkLst>
        </pc:spChg>
        <pc:spChg chg="add mod">
          <ac:chgData name="Pierie F, Frank" userId="36331533-03dd-46b6-8d8a-21867d89439c" providerId="ADAL" clId="{1B51DC55-523A-420D-8C86-92383BB87C9A}" dt="2025-04-29T14:51:25.108" v="395"/>
          <ac:spMkLst>
            <pc:docMk/>
            <pc:sldMk cId="3238750525" sldId="329"/>
            <ac:spMk id="29" creationId="{FEFEB727-1AE8-4D7F-B3A9-FF65BB2AB008}"/>
          </ac:spMkLst>
        </pc:spChg>
        <pc:spChg chg="add del mod">
          <ac:chgData name="Pierie F, Frank" userId="36331533-03dd-46b6-8d8a-21867d89439c" providerId="ADAL" clId="{1B51DC55-523A-420D-8C86-92383BB87C9A}" dt="2025-04-29T14:51:41.902" v="398" actId="478"/>
          <ac:spMkLst>
            <pc:docMk/>
            <pc:sldMk cId="3238750525" sldId="329"/>
            <ac:spMk id="30" creationId="{5304C2BF-FAAC-2F0D-3D72-E1B4A4E1F04A}"/>
          </ac:spMkLst>
        </pc:spChg>
        <pc:spChg chg="mod">
          <ac:chgData name="Pierie F, Frank" userId="36331533-03dd-46b6-8d8a-21867d89439c" providerId="ADAL" clId="{1B51DC55-523A-420D-8C86-92383BB87C9A}" dt="2025-04-29T14:51:25.108" v="395"/>
          <ac:spMkLst>
            <pc:docMk/>
            <pc:sldMk cId="3238750525" sldId="329"/>
            <ac:spMk id="35" creationId="{0607C850-26DB-E670-6054-435569556E9D}"/>
          </ac:spMkLst>
        </pc:spChg>
        <pc:spChg chg="mod">
          <ac:chgData name="Pierie F, Frank" userId="36331533-03dd-46b6-8d8a-21867d89439c" providerId="ADAL" clId="{1B51DC55-523A-420D-8C86-92383BB87C9A}" dt="2025-04-29T14:51:25.108" v="395"/>
          <ac:spMkLst>
            <pc:docMk/>
            <pc:sldMk cId="3238750525" sldId="329"/>
            <ac:spMk id="38" creationId="{38ADCAA0-4FA7-0727-7518-4E8ABB32A626}"/>
          </ac:spMkLst>
        </pc:spChg>
        <pc:spChg chg="mod">
          <ac:chgData name="Pierie F, Frank" userId="36331533-03dd-46b6-8d8a-21867d89439c" providerId="ADAL" clId="{1B51DC55-523A-420D-8C86-92383BB87C9A}" dt="2025-04-29T14:53:05.090" v="440" actId="207"/>
          <ac:spMkLst>
            <pc:docMk/>
            <pc:sldMk cId="3238750525" sldId="329"/>
            <ac:spMk id="45" creationId="{7186D7F9-8E9F-7DDF-306A-F5AFD197A48A}"/>
          </ac:spMkLst>
        </pc:spChg>
        <pc:spChg chg="del mod">
          <ac:chgData name="Pierie F, Frank" userId="36331533-03dd-46b6-8d8a-21867d89439c" providerId="ADAL" clId="{1B51DC55-523A-420D-8C86-92383BB87C9A}" dt="2025-04-29T14:52:03.253" v="401" actId="478"/>
          <ac:spMkLst>
            <pc:docMk/>
            <pc:sldMk cId="3238750525" sldId="329"/>
            <ac:spMk id="168" creationId="{6787FC18-069B-976C-D85D-F74D32C4CA3B}"/>
          </ac:spMkLst>
        </pc:spChg>
        <pc:grpChg chg="del">
          <ac:chgData name="Pierie F, Frank" userId="36331533-03dd-46b6-8d8a-21867d89439c" providerId="ADAL" clId="{1B51DC55-523A-420D-8C86-92383BB87C9A}" dt="2025-04-29T14:37:43.787" v="100" actId="478"/>
          <ac:grpSpMkLst>
            <pc:docMk/>
            <pc:sldMk cId="3238750525" sldId="329"/>
            <ac:grpSpMk id="17" creationId="{C6326839-FF45-35A7-22C3-9754D38BED04}"/>
          </ac:grpSpMkLst>
        </pc:grpChg>
        <pc:grpChg chg="mod ord">
          <ac:chgData name="Pierie F, Frank" userId="36331533-03dd-46b6-8d8a-21867d89439c" providerId="ADAL" clId="{1B51DC55-523A-420D-8C86-92383BB87C9A}" dt="2025-04-29T14:52:15.398" v="403" actId="1076"/>
          <ac:grpSpMkLst>
            <pc:docMk/>
            <pc:sldMk cId="3238750525" sldId="329"/>
            <ac:grpSpMk id="26" creationId="{B7253940-188C-0CB1-034A-F4A605D797DC}"/>
          </ac:grpSpMkLst>
        </pc:grpChg>
        <pc:grpChg chg="del">
          <ac:chgData name="Pierie F, Frank" userId="36331533-03dd-46b6-8d8a-21867d89439c" providerId="ADAL" clId="{1B51DC55-523A-420D-8C86-92383BB87C9A}" dt="2025-04-29T14:51:41.902" v="398" actId="478"/>
          <ac:grpSpMkLst>
            <pc:docMk/>
            <pc:sldMk cId="3238750525" sldId="329"/>
            <ac:grpSpMk id="34" creationId="{8DD99013-B15E-4E65-BEA2-C3474DA3DED3}"/>
          </ac:grpSpMkLst>
        </pc:grpChg>
        <pc:grpChg chg="del">
          <ac:chgData name="Pierie F, Frank" userId="36331533-03dd-46b6-8d8a-21867d89439c" providerId="ADAL" clId="{1B51DC55-523A-420D-8C86-92383BB87C9A}" dt="2025-04-29T14:51:41.902" v="398" actId="478"/>
          <ac:grpSpMkLst>
            <pc:docMk/>
            <pc:sldMk cId="3238750525" sldId="329"/>
            <ac:grpSpMk id="37" creationId="{C86C4DB0-06FD-2237-007F-4F8891900103}"/>
          </ac:grpSpMkLst>
        </pc:grpChg>
        <pc:grpChg chg="mod ord">
          <ac:chgData name="Pierie F, Frank" userId="36331533-03dd-46b6-8d8a-21867d89439c" providerId="ADAL" clId="{1B51DC55-523A-420D-8C86-92383BB87C9A}" dt="2025-04-29T14:52:15.398" v="403" actId="1076"/>
          <ac:grpSpMkLst>
            <pc:docMk/>
            <pc:sldMk cId="3238750525" sldId="329"/>
            <ac:grpSpMk id="44" creationId="{9471C562-F095-AADE-EE8C-B426955BF1F9}"/>
          </ac:grpSpMkLst>
        </pc:grpChg>
        <pc:picChg chg="mod ord">
          <ac:chgData name="Pierie F, Frank" userId="36331533-03dd-46b6-8d8a-21867d89439c" providerId="ADAL" clId="{1B51DC55-523A-420D-8C86-92383BB87C9A}" dt="2025-04-29T14:52:15.398" v="403" actId="1076"/>
          <ac:picMkLst>
            <pc:docMk/>
            <pc:sldMk cId="3238750525" sldId="329"/>
            <ac:picMk id="2" creationId="{FBB91872-61A5-CD66-FD4C-6943A97B3F15}"/>
          </ac:picMkLst>
        </pc:picChg>
        <pc:picChg chg="add mod">
          <ac:chgData name="Pierie F, Frank" userId="36331533-03dd-46b6-8d8a-21867d89439c" providerId="ADAL" clId="{1B51DC55-523A-420D-8C86-92383BB87C9A}" dt="2025-04-29T19:36:59.426" v="1080"/>
          <ac:picMkLst>
            <pc:docMk/>
            <pc:sldMk cId="3238750525" sldId="329"/>
            <ac:picMk id="4" creationId="{BA45E451-27EA-FED9-64E1-9B4C60CDA0A5}"/>
          </ac:picMkLst>
        </pc:picChg>
        <pc:picChg chg="del">
          <ac:chgData name="Pierie F, Frank" userId="36331533-03dd-46b6-8d8a-21867d89439c" providerId="ADAL" clId="{1B51DC55-523A-420D-8C86-92383BB87C9A}" dt="2025-04-29T14:37:40.609" v="99" actId="478"/>
          <ac:picMkLst>
            <pc:docMk/>
            <pc:sldMk cId="3238750525" sldId="329"/>
            <ac:picMk id="5" creationId="{1C4B1916-E6D5-18D0-845F-D022F5BF6A82}"/>
          </ac:picMkLst>
        </pc:picChg>
        <pc:picChg chg="del">
          <ac:chgData name="Pierie F, Frank" userId="36331533-03dd-46b6-8d8a-21867d89439c" providerId="ADAL" clId="{1B51DC55-523A-420D-8C86-92383BB87C9A}" dt="2025-04-29T14:37:40.609" v="99" actId="478"/>
          <ac:picMkLst>
            <pc:docMk/>
            <pc:sldMk cId="3238750525" sldId="329"/>
            <ac:picMk id="8" creationId="{087255E5-1DAB-5C93-C320-179CA86A0BB3}"/>
          </ac:picMkLst>
        </pc:picChg>
        <pc:picChg chg="del">
          <ac:chgData name="Pierie F, Frank" userId="36331533-03dd-46b6-8d8a-21867d89439c" providerId="ADAL" clId="{1B51DC55-523A-420D-8C86-92383BB87C9A}" dt="2025-04-29T14:37:40.609" v="99" actId="478"/>
          <ac:picMkLst>
            <pc:docMk/>
            <pc:sldMk cId="3238750525" sldId="329"/>
            <ac:picMk id="13" creationId="{E17EB3A4-48F2-10CA-8324-9D91C09993D7}"/>
          </ac:picMkLst>
        </pc:picChg>
        <pc:picChg chg="mod ord">
          <ac:chgData name="Pierie F, Frank" userId="36331533-03dd-46b6-8d8a-21867d89439c" providerId="ADAL" clId="{1B51DC55-523A-420D-8C86-92383BB87C9A}" dt="2025-04-29T14:52:15.398" v="403" actId="1076"/>
          <ac:picMkLst>
            <pc:docMk/>
            <pc:sldMk cId="3238750525" sldId="329"/>
            <ac:picMk id="21" creationId="{34E3FEC3-1BDC-A00F-00EB-A78FC9C3FAE7}"/>
          </ac:picMkLst>
        </pc:picChg>
        <pc:picChg chg="add mod">
          <ac:chgData name="Pierie F, Frank" userId="36331533-03dd-46b6-8d8a-21867d89439c" providerId="ADAL" clId="{1B51DC55-523A-420D-8C86-92383BB87C9A}" dt="2025-04-29T14:51:25.108" v="395"/>
          <ac:picMkLst>
            <pc:docMk/>
            <pc:sldMk cId="3238750525" sldId="329"/>
            <ac:picMk id="25" creationId="{AE6617BC-7EC5-9D2B-3475-B254F84ED46D}"/>
          </ac:picMkLst>
        </pc:picChg>
        <pc:picChg chg="mod">
          <ac:chgData name="Pierie F, Frank" userId="36331533-03dd-46b6-8d8a-21867d89439c" providerId="ADAL" clId="{1B51DC55-523A-420D-8C86-92383BB87C9A}" dt="2025-04-29T14:52:20.670" v="404" actId="207"/>
          <ac:picMkLst>
            <pc:docMk/>
            <pc:sldMk cId="3238750525" sldId="329"/>
            <ac:picMk id="28" creationId="{B3E32651-369C-65FE-BF86-845D06445B97}"/>
          </ac:picMkLst>
        </pc:picChg>
        <pc:picChg chg="add del mod">
          <ac:chgData name="Pierie F, Frank" userId="36331533-03dd-46b6-8d8a-21867d89439c" providerId="ADAL" clId="{1B51DC55-523A-420D-8C86-92383BB87C9A}" dt="2025-04-29T14:51:41.902" v="398" actId="478"/>
          <ac:picMkLst>
            <pc:docMk/>
            <pc:sldMk cId="3238750525" sldId="329"/>
            <ac:picMk id="31" creationId="{85300BBA-A126-A4F0-7706-D06E98E2F581}"/>
          </ac:picMkLst>
        </pc:picChg>
        <pc:picChg chg="add del mod">
          <ac:chgData name="Pierie F, Frank" userId="36331533-03dd-46b6-8d8a-21867d89439c" providerId="ADAL" clId="{1B51DC55-523A-420D-8C86-92383BB87C9A}" dt="2025-04-29T14:51:41.902" v="398" actId="478"/>
          <ac:picMkLst>
            <pc:docMk/>
            <pc:sldMk cId="3238750525" sldId="329"/>
            <ac:picMk id="32" creationId="{D67AF225-C1EE-250D-8917-15AE99F8A2AA}"/>
          </ac:picMkLst>
        </pc:picChg>
        <pc:picChg chg="del">
          <ac:chgData name="Pierie F, Frank" userId="36331533-03dd-46b6-8d8a-21867d89439c" providerId="ADAL" clId="{1B51DC55-523A-420D-8C86-92383BB87C9A}" dt="2025-04-29T14:51:41.902" v="398" actId="478"/>
          <ac:picMkLst>
            <pc:docMk/>
            <pc:sldMk cId="3238750525" sldId="329"/>
            <ac:picMk id="33" creationId="{5FBBCA9A-1DDF-878E-880D-1FA693194DD1}"/>
          </ac:picMkLst>
        </pc:picChg>
        <pc:picChg chg="mod">
          <ac:chgData name="Pierie F, Frank" userId="36331533-03dd-46b6-8d8a-21867d89439c" providerId="ADAL" clId="{1B51DC55-523A-420D-8C86-92383BB87C9A}" dt="2025-04-29T14:52:59.185" v="438" actId="207"/>
          <ac:picMkLst>
            <pc:docMk/>
            <pc:sldMk cId="3238750525" sldId="329"/>
            <ac:picMk id="46" creationId="{90136D40-05AA-993F-E26A-8FB98E297040}"/>
          </ac:picMkLst>
        </pc:picChg>
      </pc:sldChg>
      <pc:sldChg chg="addSp delSp modSp mod">
        <pc:chgData name="Pierie F, Frank" userId="36331533-03dd-46b6-8d8a-21867d89439c" providerId="ADAL" clId="{1B51DC55-523A-420D-8C86-92383BB87C9A}" dt="2025-04-29T15:03:15.122" v="789" actId="255"/>
        <pc:sldMkLst>
          <pc:docMk/>
          <pc:sldMk cId="1499216004" sldId="330"/>
        </pc:sldMkLst>
        <pc:spChg chg="add mod">
          <ac:chgData name="Pierie F, Frank" userId="36331533-03dd-46b6-8d8a-21867d89439c" providerId="ADAL" clId="{1B51DC55-523A-420D-8C86-92383BB87C9A}" dt="2025-04-29T15:03:15.122" v="789" actId="255"/>
          <ac:spMkLst>
            <pc:docMk/>
            <pc:sldMk cId="1499216004" sldId="330"/>
            <ac:spMk id="6" creationId="{3A2CF2EF-99A5-97B2-6C17-B00172BBEF70}"/>
          </ac:spMkLst>
        </pc:spChg>
        <pc:spChg chg="mod">
          <ac:chgData name="Pierie F, Frank" userId="36331533-03dd-46b6-8d8a-21867d89439c" providerId="ADAL" clId="{1B51DC55-523A-420D-8C86-92383BB87C9A}" dt="2025-04-29T14:42:45.593" v="176" actId="207"/>
          <ac:spMkLst>
            <pc:docMk/>
            <pc:sldMk cId="1499216004" sldId="330"/>
            <ac:spMk id="13" creationId="{83004D6D-26F1-BFEF-2CF8-D5DC0AD8681F}"/>
          </ac:spMkLst>
        </pc:spChg>
        <pc:spChg chg="mod">
          <ac:chgData name="Pierie F, Frank" userId="36331533-03dd-46b6-8d8a-21867d89439c" providerId="ADAL" clId="{1B51DC55-523A-420D-8C86-92383BB87C9A}" dt="2025-04-29T14:42:34.462" v="175"/>
          <ac:spMkLst>
            <pc:docMk/>
            <pc:sldMk cId="1499216004" sldId="330"/>
            <ac:spMk id="15" creationId="{6E6B0E73-3BF6-FDE2-D747-4C0CF669EEB1}"/>
          </ac:spMkLst>
        </pc:spChg>
        <pc:spChg chg="mod">
          <ac:chgData name="Pierie F, Frank" userId="36331533-03dd-46b6-8d8a-21867d89439c" providerId="ADAL" clId="{1B51DC55-523A-420D-8C86-92383BB87C9A}" dt="2025-04-29T14:54:27.914" v="460" actId="1037"/>
          <ac:spMkLst>
            <pc:docMk/>
            <pc:sldMk cId="1499216004" sldId="330"/>
            <ac:spMk id="21" creationId="{BCA31764-BC55-A8AF-39C7-FCE4F7DE3B1C}"/>
          </ac:spMkLst>
        </pc:spChg>
        <pc:spChg chg="mod ord">
          <ac:chgData name="Pierie F, Frank" userId="36331533-03dd-46b6-8d8a-21867d89439c" providerId="ADAL" clId="{1B51DC55-523A-420D-8C86-92383BB87C9A}" dt="2025-04-29T14:46:16.556" v="272" actId="1076"/>
          <ac:spMkLst>
            <pc:docMk/>
            <pc:sldMk cId="1499216004" sldId="330"/>
            <ac:spMk id="26" creationId="{69709230-896F-4ECD-0B6E-44AB81741F54}"/>
          </ac:spMkLst>
        </pc:spChg>
        <pc:grpChg chg="del">
          <ac:chgData name="Pierie F, Frank" userId="36331533-03dd-46b6-8d8a-21867d89439c" providerId="ADAL" clId="{1B51DC55-523A-420D-8C86-92383BB87C9A}" dt="2025-04-29T14:42:10.841" v="174" actId="478"/>
          <ac:grpSpMkLst>
            <pc:docMk/>
            <pc:sldMk cId="1499216004" sldId="330"/>
            <ac:grpSpMk id="3" creationId="{F3952FEB-B8D1-5B92-3D77-E188DFEDD54E}"/>
          </ac:grpSpMkLst>
        </pc:grpChg>
        <pc:grpChg chg="add mod">
          <ac:chgData name="Pierie F, Frank" userId="36331533-03dd-46b6-8d8a-21867d89439c" providerId="ADAL" clId="{1B51DC55-523A-420D-8C86-92383BB87C9A}" dt="2025-04-29T14:42:34.462" v="175"/>
          <ac:grpSpMkLst>
            <pc:docMk/>
            <pc:sldMk cId="1499216004" sldId="330"/>
            <ac:grpSpMk id="12" creationId="{7BC7108F-1ED6-33D6-8115-C5FD2B94CB77}"/>
          </ac:grpSpMkLst>
        </pc:grpChg>
        <pc:picChg chg="del">
          <ac:chgData name="Pierie F, Frank" userId="36331533-03dd-46b6-8d8a-21867d89439c" providerId="ADAL" clId="{1B51DC55-523A-420D-8C86-92383BB87C9A}" dt="2025-04-29T14:38:01.598" v="103" actId="478"/>
          <ac:picMkLst>
            <pc:docMk/>
            <pc:sldMk cId="1499216004" sldId="330"/>
            <ac:picMk id="2" creationId="{0CB4B706-E0A0-6BB1-A33A-28069CD6A601}"/>
          </ac:picMkLst>
        </pc:picChg>
        <pc:picChg chg="mod">
          <ac:chgData name="Pierie F, Frank" userId="36331533-03dd-46b6-8d8a-21867d89439c" providerId="ADAL" clId="{1B51DC55-523A-420D-8C86-92383BB87C9A}" dt="2025-04-29T14:54:27.914" v="460" actId="1037"/>
          <ac:picMkLst>
            <pc:docMk/>
            <pc:sldMk cId="1499216004" sldId="330"/>
            <ac:picMk id="4" creationId="{81AFA23C-DB26-0AC2-EAB8-4C93649A7E37}"/>
          </ac:picMkLst>
        </pc:picChg>
        <pc:picChg chg="del">
          <ac:chgData name="Pierie F, Frank" userId="36331533-03dd-46b6-8d8a-21867d89439c" providerId="ADAL" clId="{1B51DC55-523A-420D-8C86-92383BB87C9A}" dt="2025-04-29T14:38:01.598" v="103" actId="478"/>
          <ac:picMkLst>
            <pc:docMk/>
            <pc:sldMk cId="1499216004" sldId="330"/>
            <ac:picMk id="5" creationId="{BDB88DC6-0350-2471-AACE-1E04B6DEB0F7}"/>
          </ac:picMkLst>
        </pc:picChg>
        <pc:picChg chg="mod">
          <ac:chgData name="Pierie F, Frank" userId="36331533-03dd-46b6-8d8a-21867d89439c" providerId="ADAL" clId="{1B51DC55-523A-420D-8C86-92383BB87C9A}" dt="2025-04-29T14:41:55.034" v="172" actId="1035"/>
          <ac:picMkLst>
            <pc:docMk/>
            <pc:sldMk cId="1499216004" sldId="330"/>
            <ac:picMk id="7" creationId="{64737AE7-56AB-CA80-3105-D803127655CE}"/>
          </ac:picMkLst>
        </pc:picChg>
        <pc:picChg chg="mod">
          <ac:chgData name="Pierie F, Frank" userId="36331533-03dd-46b6-8d8a-21867d89439c" providerId="ADAL" clId="{1B51DC55-523A-420D-8C86-92383BB87C9A}" dt="2025-04-29T14:42:34.462" v="175"/>
          <ac:picMkLst>
            <pc:docMk/>
            <pc:sldMk cId="1499216004" sldId="330"/>
            <ac:picMk id="14" creationId="{454A9BE7-D8FC-0CD2-6B5A-D38EFFE8C1E5}"/>
          </ac:picMkLst>
        </pc:picChg>
        <pc:picChg chg="mod">
          <ac:chgData name="Pierie F, Frank" userId="36331533-03dd-46b6-8d8a-21867d89439c" providerId="ADAL" clId="{1B51DC55-523A-420D-8C86-92383BB87C9A}" dt="2025-04-29T14:42:34.462" v="175"/>
          <ac:picMkLst>
            <pc:docMk/>
            <pc:sldMk cId="1499216004" sldId="330"/>
            <ac:picMk id="16" creationId="{A441BFB0-5CA5-1364-F6A7-0C7DFD69097D}"/>
          </ac:picMkLst>
        </pc:picChg>
      </pc:sldChg>
      <pc:sldChg chg="addSp delSp modSp mod">
        <pc:chgData name="Pierie F, Frank" userId="36331533-03dd-46b6-8d8a-21867d89439c" providerId="ADAL" clId="{1B51DC55-523A-420D-8C86-92383BB87C9A}" dt="2025-04-29T19:36:51.955" v="1076"/>
        <pc:sldMkLst>
          <pc:docMk/>
          <pc:sldMk cId="4283057320" sldId="341"/>
        </pc:sldMkLst>
        <pc:spChg chg="del">
          <ac:chgData name="Pierie F, Frank" userId="36331533-03dd-46b6-8d8a-21867d89439c" providerId="ADAL" clId="{1B51DC55-523A-420D-8C86-92383BB87C9A}" dt="2025-04-28T08:35:01.397" v="24" actId="478"/>
          <ac:spMkLst>
            <pc:docMk/>
            <pc:sldMk cId="4283057320" sldId="341"/>
            <ac:spMk id="3" creationId="{356D20A3-2504-7AC0-5ABA-EDC9F5A42D25}"/>
          </ac:spMkLst>
        </pc:spChg>
        <pc:spChg chg="add mod">
          <ac:chgData name="Pierie F, Frank" userId="36331533-03dd-46b6-8d8a-21867d89439c" providerId="ADAL" clId="{1B51DC55-523A-420D-8C86-92383BB87C9A}" dt="2025-04-29T14:44:13.399" v="208" actId="207"/>
          <ac:spMkLst>
            <pc:docMk/>
            <pc:sldMk cId="4283057320" sldId="341"/>
            <ac:spMk id="3" creationId="{C82F0F0D-C59F-3DA6-AC11-7EBA268C093C}"/>
          </ac:spMkLst>
        </pc:spChg>
        <pc:spChg chg="add mod">
          <ac:chgData name="Pierie F, Frank" userId="36331533-03dd-46b6-8d8a-21867d89439c" providerId="ADAL" clId="{1B51DC55-523A-420D-8C86-92383BB87C9A}" dt="2025-04-29T14:44:19.637" v="209" actId="207"/>
          <ac:spMkLst>
            <pc:docMk/>
            <pc:sldMk cId="4283057320" sldId="341"/>
            <ac:spMk id="4" creationId="{97AC5874-021F-390D-1007-A96E6DB633B2}"/>
          </ac:spMkLst>
        </pc:spChg>
        <pc:spChg chg="add mod">
          <ac:chgData name="Pierie F, Frank" userId="36331533-03dd-46b6-8d8a-21867d89439c" providerId="ADAL" clId="{1B51DC55-523A-420D-8C86-92383BB87C9A}" dt="2025-04-29T14:43:46.538" v="205"/>
          <ac:spMkLst>
            <pc:docMk/>
            <pc:sldMk cId="4283057320" sldId="341"/>
            <ac:spMk id="5" creationId="{4EFB135C-97F8-36C8-AC0C-F42BC8119D6B}"/>
          </ac:spMkLst>
        </pc:spChg>
        <pc:spChg chg="add mod">
          <ac:chgData name="Pierie F, Frank" userId="36331533-03dd-46b6-8d8a-21867d89439c" providerId="ADAL" clId="{1B51DC55-523A-420D-8C86-92383BB87C9A}" dt="2025-04-29T14:43:46.538" v="205"/>
          <ac:spMkLst>
            <pc:docMk/>
            <pc:sldMk cId="4283057320" sldId="341"/>
            <ac:spMk id="7" creationId="{54A65FFC-278C-55B0-ED9C-5251B7B0CD54}"/>
          </ac:spMkLst>
        </pc:spChg>
        <pc:spChg chg="mod">
          <ac:chgData name="Pierie F, Frank" userId="36331533-03dd-46b6-8d8a-21867d89439c" providerId="ADAL" clId="{1B51DC55-523A-420D-8C86-92383BB87C9A}" dt="2025-04-29T14:45:11.283" v="217" actId="14100"/>
          <ac:spMkLst>
            <pc:docMk/>
            <pc:sldMk cId="4283057320" sldId="341"/>
            <ac:spMk id="15" creationId="{99741FF0-9ACF-7160-C832-F2AD44AAAE6B}"/>
          </ac:spMkLst>
        </pc:spChg>
        <pc:spChg chg="del">
          <ac:chgData name="Pierie F, Frank" userId="36331533-03dd-46b6-8d8a-21867d89439c" providerId="ADAL" clId="{1B51DC55-523A-420D-8C86-92383BB87C9A}" dt="2025-04-28T08:35:01.397" v="24" actId="478"/>
          <ac:spMkLst>
            <pc:docMk/>
            <pc:sldMk cId="4283057320" sldId="341"/>
            <ac:spMk id="17" creationId="{995A707B-50BA-95F5-228D-E599F27FB70D}"/>
          </ac:spMkLst>
        </pc:spChg>
        <pc:spChg chg="del">
          <ac:chgData name="Pierie F, Frank" userId="36331533-03dd-46b6-8d8a-21867d89439c" providerId="ADAL" clId="{1B51DC55-523A-420D-8C86-92383BB87C9A}" dt="2025-04-28T08:35:01.397" v="24" actId="478"/>
          <ac:spMkLst>
            <pc:docMk/>
            <pc:sldMk cId="4283057320" sldId="341"/>
            <ac:spMk id="18" creationId="{99EBCB42-ECB5-A227-5EE8-7C861FE2CFF2}"/>
          </ac:spMkLst>
        </pc:spChg>
        <pc:spChg chg="del">
          <ac:chgData name="Pierie F, Frank" userId="36331533-03dd-46b6-8d8a-21867d89439c" providerId="ADAL" clId="{1B51DC55-523A-420D-8C86-92383BB87C9A}" dt="2025-04-28T08:35:01.397" v="24" actId="478"/>
          <ac:spMkLst>
            <pc:docMk/>
            <pc:sldMk cId="4283057320" sldId="341"/>
            <ac:spMk id="20" creationId="{94516397-5203-DA21-70A6-E454DB77FF46}"/>
          </ac:spMkLst>
        </pc:spChg>
        <pc:spChg chg="del">
          <ac:chgData name="Pierie F, Frank" userId="36331533-03dd-46b6-8d8a-21867d89439c" providerId="ADAL" clId="{1B51DC55-523A-420D-8C86-92383BB87C9A}" dt="2025-04-28T08:35:01.397" v="24" actId="478"/>
          <ac:spMkLst>
            <pc:docMk/>
            <pc:sldMk cId="4283057320" sldId="341"/>
            <ac:spMk id="21" creationId="{8D274499-418E-7941-16D4-726450E6E19B}"/>
          </ac:spMkLst>
        </pc:spChg>
        <pc:spChg chg="del">
          <ac:chgData name="Pierie F, Frank" userId="36331533-03dd-46b6-8d8a-21867d89439c" providerId="ADAL" clId="{1B51DC55-523A-420D-8C86-92383BB87C9A}" dt="2025-04-28T08:35:01.397" v="24" actId="478"/>
          <ac:spMkLst>
            <pc:docMk/>
            <pc:sldMk cId="4283057320" sldId="341"/>
            <ac:spMk id="22" creationId="{163FDD94-4136-E2AA-D892-A5EF2156CB4C}"/>
          </ac:spMkLst>
        </pc:spChg>
        <pc:spChg chg="del mod topLvl">
          <ac:chgData name="Pierie F, Frank" userId="36331533-03dd-46b6-8d8a-21867d89439c" providerId="ADAL" clId="{1B51DC55-523A-420D-8C86-92383BB87C9A}" dt="2025-04-29T14:43:27.463" v="203" actId="478"/>
          <ac:spMkLst>
            <pc:docMk/>
            <pc:sldMk cId="4283057320" sldId="341"/>
            <ac:spMk id="24" creationId="{F2B73C7E-A0C9-129A-4730-1C78679F9DBC}"/>
          </ac:spMkLst>
        </pc:spChg>
        <pc:spChg chg="del">
          <ac:chgData name="Pierie F, Frank" userId="36331533-03dd-46b6-8d8a-21867d89439c" providerId="ADAL" clId="{1B51DC55-523A-420D-8C86-92383BB87C9A}" dt="2025-04-28T08:35:30.147" v="93" actId="478"/>
          <ac:spMkLst>
            <pc:docMk/>
            <pc:sldMk cId="4283057320" sldId="341"/>
            <ac:spMk id="39" creationId="{EC5C1A01-0CE5-4A4D-A63A-506D0875C91C}"/>
          </ac:spMkLst>
        </pc:spChg>
        <pc:spChg chg="del">
          <ac:chgData name="Pierie F, Frank" userId="36331533-03dd-46b6-8d8a-21867d89439c" providerId="ADAL" clId="{1B51DC55-523A-420D-8C86-92383BB87C9A}" dt="2025-04-28T08:35:01.397" v="24" actId="478"/>
          <ac:spMkLst>
            <pc:docMk/>
            <pc:sldMk cId="4283057320" sldId="341"/>
            <ac:spMk id="40" creationId="{6F3A63EF-ED91-79F3-F417-6370D4D18EAC}"/>
          </ac:spMkLst>
        </pc:spChg>
        <pc:spChg chg="del mod">
          <ac:chgData name="Pierie F, Frank" userId="36331533-03dd-46b6-8d8a-21867d89439c" providerId="ADAL" clId="{1B51DC55-523A-420D-8C86-92383BB87C9A}" dt="2025-04-29T14:43:28.623" v="204" actId="478"/>
          <ac:spMkLst>
            <pc:docMk/>
            <pc:sldMk cId="4283057320" sldId="341"/>
            <ac:spMk id="41" creationId="{729CE6BD-797A-050B-D27D-84BFC427EEE0}"/>
          </ac:spMkLst>
        </pc:spChg>
        <pc:spChg chg="del mod">
          <ac:chgData name="Pierie F, Frank" userId="36331533-03dd-46b6-8d8a-21867d89439c" providerId="ADAL" clId="{1B51DC55-523A-420D-8C86-92383BB87C9A}" dt="2025-04-29T14:45:23.479" v="234" actId="478"/>
          <ac:spMkLst>
            <pc:docMk/>
            <pc:sldMk cId="4283057320" sldId="341"/>
            <ac:spMk id="168" creationId="{4A877929-A682-364D-8BBD-733C45C6BA8D}"/>
          </ac:spMkLst>
        </pc:spChg>
        <pc:grpChg chg="mod ord">
          <ac:chgData name="Pierie F, Frank" userId="36331533-03dd-46b6-8d8a-21867d89439c" providerId="ADAL" clId="{1B51DC55-523A-420D-8C86-92383BB87C9A}" dt="2025-04-29T14:44:46.124" v="213" actId="1076"/>
          <ac:grpSpMkLst>
            <pc:docMk/>
            <pc:sldMk cId="4283057320" sldId="341"/>
            <ac:grpSpMk id="10" creationId="{C5A93FF6-3DF2-D739-59F4-97BB557AF54A}"/>
          </ac:grpSpMkLst>
        </pc:grpChg>
        <pc:grpChg chg="del mod">
          <ac:chgData name="Pierie F, Frank" userId="36331533-03dd-46b6-8d8a-21867d89439c" providerId="ADAL" clId="{1B51DC55-523A-420D-8C86-92383BB87C9A}" dt="2025-04-28T08:35:32.043" v="94" actId="478"/>
          <ac:grpSpMkLst>
            <pc:docMk/>
            <pc:sldMk cId="4283057320" sldId="341"/>
            <ac:grpSpMk id="23" creationId="{758C4BB8-441E-6E23-097A-41D0E8AD69BE}"/>
          </ac:grpSpMkLst>
        </pc:grpChg>
        <pc:picChg chg="mod ord">
          <ac:chgData name="Pierie F, Frank" userId="36331533-03dd-46b6-8d8a-21867d89439c" providerId="ADAL" clId="{1B51DC55-523A-420D-8C86-92383BB87C9A}" dt="2025-04-29T14:44:56.096" v="214" actId="207"/>
          <ac:picMkLst>
            <pc:docMk/>
            <pc:sldMk cId="4283057320" sldId="341"/>
            <ac:picMk id="2" creationId="{78E69B37-000E-5923-AF4F-22F4FF7AC8EE}"/>
          </ac:picMkLst>
        </pc:picChg>
        <pc:picChg chg="del">
          <ac:chgData name="Pierie F, Frank" userId="36331533-03dd-46b6-8d8a-21867d89439c" providerId="ADAL" clId="{1B51DC55-523A-420D-8C86-92383BB87C9A}" dt="2025-04-28T08:35:01.397" v="24" actId="478"/>
          <ac:picMkLst>
            <pc:docMk/>
            <pc:sldMk cId="4283057320" sldId="341"/>
            <ac:picMk id="4" creationId="{DDEF9D87-57EC-8D9D-5974-62230C3C53DB}"/>
          </ac:picMkLst>
        </pc:picChg>
        <pc:picChg chg="del">
          <ac:chgData name="Pierie F, Frank" userId="36331533-03dd-46b6-8d8a-21867d89439c" providerId="ADAL" clId="{1B51DC55-523A-420D-8C86-92383BB87C9A}" dt="2025-04-28T08:35:01.397" v="24" actId="478"/>
          <ac:picMkLst>
            <pc:docMk/>
            <pc:sldMk cId="4283057320" sldId="341"/>
            <ac:picMk id="5" creationId="{E00DF49D-300A-6E2D-DF97-9DA23268F4EC}"/>
          </ac:picMkLst>
        </pc:picChg>
        <pc:picChg chg="add mod">
          <ac:chgData name="Pierie F, Frank" userId="36331533-03dd-46b6-8d8a-21867d89439c" providerId="ADAL" clId="{1B51DC55-523A-420D-8C86-92383BB87C9A}" dt="2025-04-29T14:43:46.538" v="205"/>
          <ac:picMkLst>
            <pc:docMk/>
            <pc:sldMk cId="4283057320" sldId="341"/>
            <ac:picMk id="6" creationId="{1430F1C7-9A6D-3737-4C6E-E9938C91A51C}"/>
          </ac:picMkLst>
        </pc:picChg>
        <pc:picChg chg="add mod">
          <ac:chgData name="Pierie F, Frank" userId="36331533-03dd-46b6-8d8a-21867d89439c" providerId="ADAL" clId="{1B51DC55-523A-420D-8C86-92383BB87C9A}" dt="2025-04-29T19:36:51.955" v="1076"/>
          <ac:picMkLst>
            <pc:docMk/>
            <pc:sldMk cId="4283057320" sldId="341"/>
            <ac:picMk id="8" creationId="{646042D0-D70E-5663-EE62-6509F90C5FB4}"/>
          </ac:picMkLst>
        </pc:picChg>
        <pc:picChg chg="del">
          <ac:chgData name="Pierie F, Frank" userId="36331533-03dd-46b6-8d8a-21867d89439c" providerId="ADAL" clId="{1B51DC55-523A-420D-8C86-92383BB87C9A}" dt="2025-04-28T08:35:01.397" v="24" actId="478"/>
          <ac:picMkLst>
            <pc:docMk/>
            <pc:sldMk cId="4283057320" sldId="341"/>
            <ac:picMk id="14" creationId="{A206576F-30AF-B131-D048-51B82F5D692D}"/>
          </ac:picMkLst>
        </pc:picChg>
        <pc:picChg chg="mod">
          <ac:chgData name="Pierie F, Frank" userId="36331533-03dd-46b6-8d8a-21867d89439c" providerId="ADAL" clId="{1B51DC55-523A-420D-8C86-92383BB87C9A}" dt="2025-04-29T14:45:17.118" v="233" actId="1038"/>
          <ac:picMkLst>
            <pc:docMk/>
            <pc:sldMk cId="4283057320" sldId="341"/>
            <ac:picMk id="16" creationId="{85F2EE3B-88FD-8C75-C2F1-9F0DC62D554B}"/>
          </ac:picMkLst>
        </pc:picChg>
        <pc:picChg chg="del topLvl">
          <ac:chgData name="Pierie F, Frank" userId="36331533-03dd-46b6-8d8a-21867d89439c" providerId="ADAL" clId="{1B51DC55-523A-420D-8C86-92383BB87C9A}" dt="2025-04-28T08:35:32.043" v="94" actId="478"/>
          <ac:picMkLst>
            <pc:docMk/>
            <pc:sldMk cId="4283057320" sldId="341"/>
            <ac:picMk id="25" creationId="{B2241BE1-2BA8-E0BD-E89F-F54B396902B0}"/>
          </ac:picMkLst>
        </pc:picChg>
      </pc:sldChg>
      <pc:sldChg chg="addSp delSp modSp add mod setBg">
        <pc:chgData name="Pierie F, Frank" userId="36331533-03dd-46b6-8d8a-21867d89439c" providerId="ADAL" clId="{1B51DC55-523A-420D-8C86-92383BB87C9A}" dt="2025-04-29T17:47:38.536" v="1074" actId="20577"/>
        <pc:sldMkLst>
          <pc:docMk/>
          <pc:sldMk cId="2554946337" sldId="342"/>
        </pc:sldMkLst>
        <pc:spChg chg="mod">
          <ac:chgData name="Pierie F, Frank" userId="36331533-03dd-46b6-8d8a-21867d89439c" providerId="ADAL" clId="{1B51DC55-523A-420D-8C86-92383BB87C9A}" dt="2025-04-29T17:43:40.689" v="869" actId="1037"/>
          <ac:spMkLst>
            <pc:docMk/>
            <pc:sldMk cId="2554946337" sldId="342"/>
            <ac:spMk id="2" creationId="{44F7E90B-FF85-D135-DC4F-C5FA351F8B39}"/>
          </ac:spMkLst>
        </pc:spChg>
        <pc:spChg chg="mod">
          <ac:chgData name="Pierie F, Frank" userId="36331533-03dd-46b6-8d8a-21867d89439c" providerId="ADAL" clId="{1B51DC55-523A-420D-8C86-92383BB87C9A}" dt="2025-04-29T17:47:38.536" v="1074" actId="20577"/>
          <ac:spMkLst>
            <pc:docMk/>
            <pc:sldMk cId="2554946337" sldId="342"/>
            <ac:spMk id="8" creationId="{2E6F3B3F-5041-3166-DC9F-653AAA45DE7D}"/>
          </ac:spMkLst>
        </pc:spChg>
        <pc:spChg chg="mod">
          <ac:chgData name="Pierie F, Frank" userId="36331533-03dd-46b6-8d8a-21867d89439c" providerId="ADAL" clId="{1B51DC55-523A-420D-8C86-92383BB87C9A}" dt="2025-04-29T17:39:56.713" v="797"/>
          <ac:spMkLst>
            <pc:docMk/>
            <pc:sldMk cId="2554946337" sldId="342"/>
            <ac:spMk id="21" creationId="{1E155DA2-7885-9203-F978-05A50B9ABF59}"/>
          </ac:spMkLst>
        </pc:spChg>
        <pc:picChg chg="add mod">
          <ac:chgData name="Pierie F, Frank" userId="36331533-03dd-46b6-8d8a-21867d89439c" providerId="ADAL" clId="{1B51DC55-523A-420D-8C86-92383BB87C9A}" dt="2025-04-29T17:43:40.689" v="869" actId="1037"/>
          <ac:picMkLst>
            <pc:docMk/>
            <pc:sldMk cId="2554946337" sldId="342"/>
            <ac:picMk id="4" creationId="{1B730DA1-25D9-BBCC-84E1-5A4DED1DF21D}"/>
          </ac:picMkLst>
        </pc:picChg>
        <pc:picChg chg="del">
          <ac:chgData name="Pierie F, Frank" userId="36331533-03dd-46b6-8d8a-21867d89439c" providerId="ADAL" clId="{1B51DC55-523A-420D-8C86-92383BB87C9A}" dt="2025-04-29T17:40:04.694" v="799" actId="478"/>
          <ac:picMkLst>
            <pc:docMk/>
            <pc:sldMk cId="2554946337" sldId="342"/>
            <ac:picMk id="18" creationId="{94426372-2F9C-2ED1-1772-9CD02149FCF2}"/>
          </ac:picMkLst>
        </pc:picChg>
        <pc:picChg chg="add mod">
          <ac:chgData name="Pierie F, Frank" userId="36331533-03dd-46b6-8d8a-21867d89439c" providerId="ADAL" clId="{1B51DC55-523A-420D-8C86-92383BB87C9A}" dt="2025-04-29T17:41:21.570" v="813" actId="167"/>
          <ac:picMkLst>
            <pc:docMk/>
            <pc:sldMk cId="2554946337" sldId="342"/>
            <ac:picMk id="1026" creationId="{1A76E853-B7C0-982C-9AC4-FADEE809F6D7}"/>
          </ac:picMkLst>
        </pc:picChg>
        <pc:picChg chg="del">
          <ac:chgData name="Pierie F, Frank" userId="36331533-03dd-46b6-8d8a-21867d89439c" providerId="ADAL" clId="{1B51DC55-523A-420D-8C86-92383BB87C9A}" dt="2025-04-29T17:39:59.171" v="798" actId="478"/>
          <ac:picMkLst>
            <pc:docMk/>
            <pc:sldMk cId="2554946337" sldId="342"/>
            <ac:picMk id="2050" creationId="{B2863FCB-ABB4-E03F-000A-1ECA5FEB9F44}"/>
          </ac:picMkLst>
        </pc:picChg>
      </pc:sldChg>
      <pc:sldChg chg="addSp delSp modSp add mod">
        <pc:chgData name="Pierie F, Frank" userId="36331533-03dd-46b6-8d8a-21867d89439c" providerId="ADAL" clId="{1B51DC55-523A-420D-8C86-92383BB87C9A}" dt="2025-04-29T19:37:05" v="1083"/>
        <pc:sldMkLst>
          <pc:docMk/>
          <pc:sldMk cId="919064994" sldId="343"/>
        </pc:sldMkLst>
        <pc:spChg chg="mod">
          <ac:chgData name="Pierie F, Frank" userId="36331533-03dd-46b6-8d8a-21867d89439c" providerId="ADAL" clId="{1B51DC55-523A-420D-8C86-92383BB87C9A}" dt="2025-04-29T17:45:36.052" v="1033" actId="20577"/>
          <ac:spMkLst>
            <pc:docMk/>
            <pc:sldMk cId="919064994" sldId="343"/>
            <ac:spMk id="3" creationId="{3A7C6E3A-333F-FC39-7AAC-3881DA7450EC}"/>
          </ac:spMkLst>
        </pc:spChg>
        <pc:spChg chg="mod">
          <ac:chgData name="Pierie F, Frank" userId="36331533-03dd-46b6-8d8a-21867d89439c" providerId="ADAL" clId="{1B51DC55-523A-420D-8C86-92383BB87C9A}" dt="2025-04-29T17:45:58.576" v="1063" actId="20577"/>
          <ac:spMkLst>
            <pc:docMk/>
            <pc:sldMk cId="919064994" sldId="343"/>
            <ac:spMk id="10" creationId="{D20E1482-F30C-D31F-A2C6-066DE731A42D}"/>
          </ac:spMkLst>
        </pc:spChg>
        <pc:spChg chg="mod">
          <ac:chgData name="Pierie F, Frank" userId="36331533-03dd-46b6-8d8a-21867d89439c" providerId="ADAL" clId="{1B51DC55-523A-420D-8C86-92383BB87C9A}" dt="2025-04-29T17:46:22.023" v="1065" actId="20577"/>
          <ac:spMkLst>
            <pc:docMk/>
            <pc:sldMk cId="919064994" sldId="343"/>
            <ac:spMk id="27" creationId="{8801D795-6CA1-CEB3-97DA-A3BB6BDEEACD}"/>
          </ac:spMkLst>
        </pc:spChg>
        <pc:grpChg chg="del">
          <ac:chgData name="Pierie F, Frank" userId="36331533-03dd-46b6-8d8a-21867d89439c" providerId="ADAL" clId="{1B51DC55-523A-420D-8C86-92383BB87C9A}" dt="2025-04-29T17:46:40.277" v="1066" actId="478"/>
          <ac:grpSpMkLst>
            <pc:docMk/>
            <pc:sldMk cId="919064994" sldId="343"/>
            <ac:grpSpMk id="45" creationId="{B640C9CB-D5C2-F996-64CD-F5A9CEB47428}"/>
          </ac:grpSpMkLst>
        </pc:grpChg>
        <pc:picChg chg="add mod">
          <ac:chgData name="Pierie F, Frank" userId="36331533-03dd-46b6-8d8a-21867d89439c" providerId="ADAL" clId="{1B51DC55-523A-420D-8C86-92383BB87C9A}" dt="2025-04-29T19:37:05" v="1083"/>
          <ac:picMkLst>
            <pc:docMk/>
            <pc:sldMk cId="919064994" sldId="343"/>
            <ac:picMk id="2" creationId="{13CF8C91-0AD6-8E18-7125-A5584796728F}"/>
          </ac:picMkLst>
        </pc:picChg>
        <pc:picChg chg="del">
          <ac:chgData name="Pierie F, Frank" userId="36331533-03dd-46b6-8d8a-21867d89439c" providerId="ADAL" clId="{1B51DC55-523A-420D-8C86-92383BB87C9A}" dt="2025-04-29T17:46:42.947" v="1067" actId="478"/>
          <ac:picMkLst>
            <pc:docMk/>
            <pc:sldMk cId="919064994" sldId="343"/>
            <ac:picMk id="12" creationId="{48279A71-7743-23DA-B578-DE99C71561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98" y="382954"/>
            <a:ext cx="1988979" cy="814658"/>
          </a:xfrm>
        </p:spPr>
        <p:txBody>
          <a:bodyPr anchor="b"/>
          <a:lstStyle>
            <a:lvl1pPr algn="ctr">
              <a:defRPr sz="1535"/>
            </a:lvl1pPr>
          </a:lstStyle>
          <a:p>
            <a:r>
              <a:rPr lang="en-US"/>
              <a:t>Click to edit Master title style</a:t>
            </a:r>
            <a:endParaRPr lang="en-US" dirty="0"/>
          </a:p>
        </p:txBody>
      </p:sp>
      <p:sp>
        <p:nvSpPr>
          <p:cNvPr id="3" name="Subtitle 2"/>
          <p:cNvSpPr>
            <a:spLocks noGrp="1"/>
          </p:cNvSpPr>
          <p:nvPr>
            <p:ph type="subTitle" idx="1"/>
          </p:nvPr>
        </p:nvSpPr>
        <p:spPr>
          <a:xfrm>
            <a:off x="292497" y="1229029"/>
            <a:ext cx="1754981" cy="564952"/>
          </a:xfrm>
        </p:spPr>
        <p:txBody>
          <a:bodyPr/>
          <a:lstStyle>
            <a:lvl1pPr marL="0" indent="0" algn="ctr">
              <a:buNone/>
              <a:defRPr sz="614"/>
            </a:lvl1pPr>
            <a:lvl2pPr marL="116997" indent="0" algn="ctr">
              <a:buNone/>
              <a:defRPr sz="512"/>
            </a:lvl2pPr>
            <a:lvl3pPr marL="233995" indent="0" algn="ctr">
              <a:buNone/>
              <a:defRPr sz="461"/>
            </a:lvl3pPr>
            <a:lvl4pPr marL="350992" indent="0" algn="ctr">
              <a:buNone/>
              <a:defRPr sz="409"/>
            </a:lvl4pPr>
            <a:lvl5pPr marL="467990" indent="0" algn="ctr">
              <a:buNone/>
              <a:defRPr sz="409"/>
            </a:lvl5pPr>
            <a:lvl6pPr marL="584987" indent="0" algn="ctr">
              <a:buNone/>
              <a:defRPr sz="409"/>
            </a:lvl6pPr>
            <a:lvl7pPr marL="701985" indent="0" algn="ctr">
              <a:buNone/>
              <a:defRPr sz="409"/>
            </a:lvl7pPr>
            <a:lvl8pPr marL="818982" indent="0" algn="ctr">
              <a:buNone/>
              <a:defRPr sz="409"/>
            </a:lvl8pPr>
            <a:lvl9pPr marL="935980" indent="0" algn="ctr">
              <a:buNone/>
              <a:defRPr sz="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29-4-2025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277096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29-4-2025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65558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74545" y="124582"/>
            <a:ext cx="504557" cy="19830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873" y="124582"/>
            <a:ext cx="1484422" cy="1983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29-4-2025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26542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0CD02-91AA-47D7-9333-0781810A921F}" type="datetimeFigureOut">
              <a:rPr lang="nl-NL" smtClean="0"/>
              <a:t>29-4-2025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240425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655" y="583370"/>
            <a:ext cx="2018228" cy="973364"/>
          </a:xfrm>
        </p:spPr>
        <p:txBody>
          <a:bodyPr anchor="b"/>
          <a:lstStyle>
            <a:lvl1pPr>
              <a:defRPr sz="1535"/>
            </a:lvl1pPr>
          </a:lstStyle>
          <a:p>
            <a:r>
              <a:rPr lang="en-US"/>
              <a:t>Click to edit Master title style</a:t>
            </a:r>
            <a:endParaRPr lang="en-US" dirty="0"/>
          </a:p>
        </p:txBody>
      </p:sp>
      <p:sp>
        <p:nvSpPr>
          <p:cNvPr id="3" name="Text Placeholder 2"/>
          <p:cNvSpPr>
            <a:spLocks noGrp="1"/>
          </p:cNvSpPr>
          <p:nvPr>
            <p:ph type="body" idx="1"/>
          </p:nvPr>
        </p:nvSpPr>
        <p:spPr>
          <a:xfrm>
            <a:off x="159655" y="1565942"/>
            <a:ext cx="2018228" cy="511869"/>
          </a:xfrm>
        </p:spPr>
        <p:txBody>
          <a:bodyPr/>
          <a:lstStyle>
            <a:lvl1pPr marL="0" indent="0">
              <a:buNone/>
              <a:defRPr sz="614">
                <a:solidFill>
                  <a:schemeClr val="tx1">
                    <a:tint val="82000"/>
                  </a:schemeClr>
                </a:solidFill>
              </a:defRPr>
            </a:lvl1pPr>
            <a:lvl2pPr marL="116997" indent="0">
              <a:buNone/>
              <a:defRPr sz="512">
                <a:solidFill>
                  <a:schemeClr val="tx1">
                    <a:tint val="82000"/>
                  </a:schemeClr>
                </a:solidFill>
              </a:defRPr>
            </a:lvl2pPr>
            <a:lvl3pPr marL="233995" indent="0">
              <a:buNone/>
              <a:defRPr sz="461">
                <a:solidFill>
                  <a:schemeClr val="tx1">
                    <a:tint val="82000"/>
                  </a:schemeClr>
                </a:solidFill>
              </a:defRPr>
            </a:lvl3pPr>
            <a:lvl4pPr marL="350992" indent="0">
              <a:buNone/>
              <a:defRPr sz="409">
                <a:solidFill>
                  <a:schemeClr val="tx1">
                    <a:tint val="82000"/>
                  </a:schemeClr>
                </a:solidFill>
              </a:defRPr>
            </a:lvl4pPr>
            <a:lvl5pPr marL="467990" indent="0">
              <a:buNone/>
              <a:defRPr sz="409">
                <a:solidFill>
                  <a:schemeClr val="tx1">
                    <a:tint val="82000"/>
                  </a:schemeClr>
                </a:solidFill>
              </a:defRPr>
            </a:lvl5pPr>
            <a:lvl6pPr marL="584987" indent="0">
              <a:buNone/>
              <a:defRPr sz="409">
                <a:solidFill>
                  <a:schemeClr val="tx1">
                    <a:tint val="82000"/>
                  </a:schemeClr>
                </a:solidFill>
              </a:defRPr>
            </a:lvl6pPr>
            <a:lvl7pPr marL="701985" indent="0">
              <a:buNone/>
              <a:defRPr sz="409">
                <a:solidFill>
                  <a:schemeClr val="tx1">
                    <a:tint val="82000"/>
                  </a:schemeClr>
                </a:solidFill>
              </a:defRPr>
            </a:lvl7pPr>
            <a:lvl8pPr marL="818982" indent="0">
              <a:buNone/>
              <a:defRPr sz="409">
                <a:solidFill>
                  <a:schemeClr val="tx1">
                    <a:tint val="82000"/>
                  </a:schemeClr>
                </a:solidFill>
              </a:defRPr>
            </a:lvl8pPr>
            <a:lvl9pPr marL="935980" indent="0">
              <a:buNone/>
              <a:defRPr sz="40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B0CD02-91AA-47D7-9333-0781810A921F}" type="datetimeFigureOut">
              <a:rPr lang="nl-NL" smtClean="0"/>
              <a:t>29-4-2025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25992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873" y="622910"/>
            <a:ext cx="994489" cy="1484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84613" y="622910"/>
            <a:ext cx="994489" cy="1484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0CD02-91AA-47D7-9333-0781810A921F}" type="datetimeFigureOut">
              <a:rPr lang="nl-NL" smtClean="0"/>
              <a:t>29-4-2025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5146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178" y="124583"/>
            <a:ext cx="2018228" cy="4522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1178" y="573619"/>
            <a:ext cx="989919" cy="281122"/>
          </a:xfrm>
        </p:spPr>
        <p:txBody>
          <a:bodyPr anchor="b"/>
          <a:lstStyle>
            <a:lvl1pPr marL="0" indent="0">
              <a:buNone/>
              <a:defRPr sz="614" b="1"/>
            </a:lvl1pPr>
            <a:lvl2pPr marL="116997" indent="0">
              <a:buNone/>
              <a:defRPr sz="512" b="1"/>
            </a:lvl2pPr>
            <a:lvl3pPr marL="233995" indent="0">
              <a:buNone/>
              <a:defRPr sz="461" b="1"/>
            </a:lvl3pPr>
            <a:lvl4pPr marL="350992" indent="0">
              <a:buNone/>
              <a:defRPr sz="409" b="1"/>
            </a:lvl4pPr>
            <a:lvl5pPr marL="467990" indent="0">
              <a:buNone/>
              <a:defRPr sz="409" b="1"/>
            </a:lvl5pPr>
            <a:lvl6pPr marL="584987" indent="0">
              <a:buNone/>
              <a:defRPr sz="409" b="1"/>
            </a:lvl6pPr>
            <a:lvl7pPr marL="701985" indent="0">
              <a:buNone/>
              <a:defRPr sz="409" b="1"/>
            </a:lvl7pPr>
            <a:lvl8pPr marL="818982" indent="0">
              <a:buNone/>
              <a:defRPr sz="409" b="1"/>
            </a:lvl8pPr>
            <a:lvl9pPr marL="935980" indent="0">
              <a:buNone/>
              <a:defRPr sz="409" b="1"/>
            </a:lvl9pPr>
          </a:lstStyle>
          <a:p>
            <a:pPr lvl="0"/>
            <a:r>
              <a:rPr lang="en-US"/>
              <a:t>Click to edit Master text styles</a:t>
            </a:r>
          </a:p>
        </p:txBody>
      </p:sp>
      <p:sp>
        <p:nvSpPr>
          <p:cNvPr id="4" name="Content Placeholder 3"/>
          <p:cNvSpPr>
            <a:spLocks noGrp="1"/>
          </p:cNvSpPr>
          <p:nvPr>
            <p:ph sz="half" idx="2"/>
          </p:nvPr>
        </p:nvSpPr>
        <p:spPr>
          <a:xfrm>
            <a:off x="161178" y="854741"/>
            <a:ext cx="989919" cy="1257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84613" y="573619"/>
            <a:ext cx="994794" cy="281122"/>
          </a:xfrm>
        </p:spPr>
        <p:txBody>
          <a:bodyPr anchor="b"/>
          <a:lstStyle>
            <a:lvl1pPr marL="0" indent="0">
              <a:buNone/>
              <a:defRPr sz="614" b="1"/>
            </a:lvl1pPr>
            <a:lvl2pPr marL="116997" indent="0">
              <a:buNone/>
              <a:defRPr sz="512" b="1"/>
            </a:lvl2pPr>
            <a:lvl3pPr marL="233995" indent="0">
              <a:buNone/>
              <a:defRPr sz="461" b="1"/>
            </a:lvl3pPr>
            <a:lvl4pPr marL="350992" indent="0">
              <a:buNone/>
              <a:defRPr sz="409" b="1"/>
            </a:lvl4pPr>
            <a:lvl5pPr marL="467990" indent="0">
              <a:buNone/>
              <a:defRPr sz="409" b="1"/>
            </a:lvl5pPr>
            <a:lvl6pPr marL="584987" indent="0">
              <a:buNone/>
              <a:defRPr sz="409" b="1"/>
            </a:lvl6pPr>
            <a:lvl7pPr marL="701985" indent="0">
              <a:buNone/>
              <a:defRPr sz="409" b="1"/>
            </a:lvl7pPr>
            <a:lvl8pPr marL="818982" indent="0">
              <a:buNone/>
              <a:defRPr sz="409" b="1"/>
            </a:lvl8pPr>
            <a:lvl9pPr marL="935980" indent="0">
              <a:buNone/>
              <a:defRPr sz="409" b="1"/>
            </a:lvl9pPr>
          </a:lstStyle>
          <a:p>
            <a:pPr lvl="0"/>
            <a:r>
              <a:rPr lang="en-US"/>
              <a:t>Click to edit Master text styles</a:t>
            </a:r>
          </a:p>
        </p:txBody>
      </p:sp>
      <p:sp>
        <p:nvSpPr>
          <p:cNvPr id="6" name="Content Placeholder 5"/>
          <p:cNvSpPr>
            <a:spLocks noGrp="1"/>
          </p:cNvSpPr>
          <p:nvPr>
            <p:ph sz="quarter" idx="4"/>
          </p:nvPr>
        </p:nvSpPr>
        <p:spPr>
          <a:xfrm>
            <a:off x="1184613" y="854741"/>
            <a:ext cx="994794" cy="1257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B0CD02-91AA-47D7-9333-0781810A921F}" type="datetimeFigureOut">
              <a:rPr lang="nl-NL" smtClean="0"/>
              <a:t>29-4-2025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65217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B0CD02-91AA-47D7-9333-0781810A921F}" type="datetimeFigureOut">
              <a:rPr lang="nl-NL" smtClean="0"/>
              <a:t>29-4-2025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47797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0CD02-91AA-47D7-9333-0781810A921F}" type="datetimeFigureOut">
              <a:rPr lang="nl-NL" smtClean="0"/>
              <a:t>29-4-2025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43585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78" y="155998"/>
            <a:ext cx="754703" cy="545994"/>
          </a:xfrm>
        </p:spPr>
        <p:txBody>
          <a:bodyPr anchor="b"/>
          <a:lstStyle>
            <a:lvl1pPr>
              <a:defRPr sz="819"/>
            </a:lvl1pPr>
          </a:lstStyle>
          <a:p>
            <a:r>
              <a:rPr lang="en-US"/>
              <a:t>Click to edit Master title style</a:t>
            </a:r>
            <a:endParaRPr lang="en-US" dirty="0"/>
          </a:p>
        </p:txBody>
      </p:sp>
      <p:sp>
        <p:nvSpPr>
          <p:cNvPr id="3" name="Content Placeholder 2"/>
          <p:cNvSpPr>
            <a:spLocks noGrp="1"/>
          </p:cNvSpPr>
          <p:nvPr>
            <p:ph idx="1"/>
          </p:nvPr>
        </p:nvSpPr>
        <p:spPr>
          <a:xfrm>
            <a:off x="994794" y="336914"/>
            <a:ext cx="1184612" cy="1662899"/>
          </a:xfrm>
        </p:spPr>
        <p:txBody>
          <a:bodyPr/>
          <a:lstStyle>
            <a:lvl1pPr>
              <a:defRPr sz="819"/>
            </a:lvl1pPr>
            <a:lvl2pPr>
              <a:defRPr sz="717"/>
            </a:lvl2pPr>
            <a:lvl3pPr>
              <a:defRPr sz="614"/>
            </a:lvl3pPr>
            <a:lvl4pPr>
              <a:defRPr sz="512"/>
            </a:lvl4pPr>
            <a:lvl5pPr>
              <a:defRPr sz="512"/>
            </a:lvl5pPr>
            <a:lvl6pPr>
              <a:defRPr sz="512"/>
            </a:lvl6pPr>
            <a:lvl7pPr>
              <a:defRPr sz="512"/>
            </a:lvl7pPr>
            <a:lvl8pPr>
              <a:defRPr sz="512"/>
            </a:lvl8pPr>
            <a:lvl9pPr>
              <a:defRPr sz="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1178" y="701992"/>
            <a:ext cx="754703" cy="1300528"/>
          </a:xfrm>
        </p:spPr>
        <p:txBody>
          <a:bodyPr/>
          <a:lstStyle>
            <a:lvl1pPr marL="0" indent="0">
              <a:buNone/>
              <a:defRPr sz="409"/>
            </a:lvl1pPr>
            <a:lvl2pPr marL="116997" indent="0">
              <a:buNone/>
              <a:defRPr sz="358"/>
            </a:lvl2pPr>
            <a:lvl3pPr marL="233995" indent="0">
              <a:buNone/>
              <a:defRPr sz="307"/>
            </a:lvl3pPr>
            <a:lvl4pPr marL="350992" indent="0">
              <a:buNone/>
              <a:defRPr sz="256"/>
            </a:lvl4pPr>
            <a:lvl5pPr marL="467990" indent="0">
              <a:buNone/>
              <a:defRPr sz="256"/>
            </a:lvl5pPr>
            <a:lvl6pPr marL="584987" indent="0">
              <a:buNone/>
              <a:defRPr sz="256"/>
            </a:lvl6pPr>
            <a:lvl7pPr marL="701985" indent="0">
              <a:buNone/>
              <a:defRPr sz="256"/>
            </a:lvl7pPr>
            <a:lvl8pPr marL="818982" indent="0">
              <a:buNone/>
              <a:defRPr sz="256"/>
            </a:lvl8pPr>
            <a:lvl9pPr marL="935980" indent="0">
              <a:buNone/>
              <a:defRPr sz="256"/>
            </a:lvl9pPr>
          </a:lstStyle>
          <a:p>
            <a:pPr lvl="0"/>
            <a:r>
              <a:rPr lang="en-US"/>
              <a:t>Click to edit Master text styles</a:t>
            </a:r>
          </a:p>
        </p:txBody>
      </p:sp>
      <p:sp>
        <p:nvSpPr>
          <p:cNvPr id="5" name="Date Placeholder 4"/>
          <p:cNvSpPr>
            <a:spLocks noGrp="1"/>
          </p:cNvSpPr>
          <p:nvPr>
            <p:ph type="dt" sz="half" idx="10"/>
          </p:nvPr>
        </p:nvSpPr>
        <p:spPr/>
        <p:txBody>
          <a:bodyPr/>
          <a:lstStyle/>
          <a:p>
            <a:fld id="{D6B0CD02-91AA-47D7-9333-0781810A921F}" type="datetimeFigureOut">
              <a:rPr lang="nl-NL" smtClean="0"/>
              <a:t>29-4-2025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145623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78" y="155998"/>
            <a:ext cx="754703" cy="545994"/>
          </a:xfrm>
        </p:spPr>
        <p:txBody>
          <a:bodyPr anchor="b"/>
          <a:lstStyle>
            <a:lvl1pPr>
              <a:defRPr sz="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994794" y="336914"/>
            <a:ext cx="1184612" cy="1662899"/>
          </a:xfrm>
        </p:spPr>
        <p:txBody>
          <a:bodyPr anchor="t"/>
          <a:lstStyle>
            <a:lvl1pPr marL="0" indent="0">
              <a:buNone/>
              <a:defRPr sz="819"/>
            </a:lvl1pPr>
            <a:lvl2pPr marL="116997" indent="0">
              <a:buNone/>
              <a:defRPr sz="717"/>
            </a:lvl2pPr>
            <a:lvl3pPr marL="233995" indent="0">
              <a:buNone/>
              <a:defRPr sz="614"/>
            </a:lvl3pPr>
            <a:lvl4pPr marL="350992" indent="0">
              <a:buNone/>
              <a:defRPr sz="512"/>
            </a:lvl4pPr>
            <a:lvl5pPr marL="467990" indent="0">
              <a:buNone/>
              <a:defRPr sz="512"/>
            </a:lvl5pPr>
            <a:lvl6pPr marL="584987" indent="0">
              <a:buNone/>
              <a:defRPr sz="512"/>
            </a:lvl6pPr>
            <a:lvl7pPr marL="701985" indent="0">
              <a:buNone/>
              <a:defRPr sz="512"/>
            </a:lvl7pPr>
            <a:lvl8pPr marL="818982" indent="0">
              <a:buNone/>
              <a:defRPr sz="512"/>
            </a:lvl8pPr>
            <a:lvl9pPr marL="935980" indent="0">
              <a:buNone/>
              <a:defRPr sz="512"/>
            </a:lvl9pPr>
          </a:lstStyle>
          <a:p>
            <a:r>
              <a:rPr lang="en-US"/>
              <a:t>Click icon to add picture</a:t>
            </a:r>
            <a:endParaRPr lang="en-US" dirty="0"/>
          </a:p>
        </p:txBody>
      </p:sp>
      <p:sp>
        <p:nvSpPr>
          <p:cNvPr id="4" name="Text Placeholder 3"/>
          <p:cNvSpPr>
            <a:spLocks noGrp="1"/>
          </p:cNvSpPr>
          <p:nvPr>
            <p:ph type="body" sz="half" idx="2"/>
          </p:nvPr>
        </p:nvSpPr>
        <p:spPr>
          <a:xfrm>
            <a:off x="161178" y="701992"/>
            <a:ext cx="754703" cy="1300528"/>
          </a:xfrm>
        </p:spPr>
        <p:txBody>
          <a:bodyPr/>
          <a:lstStyle>
            <a:lvl1pPr marL="0" indent="0">
              <a:buNone/>
              <a:defRPr sz="409"/>
            </a:lvl1pPr>
            <a:lvl2pPr marL="116997" indent="0">
              <a:buNone/>
              <a:defRPr sz="358"/>
            </a:lvl2pPr>
            <a:lvl3pPr marL="233995" indent="0">
              <a:buNone/>
              <a:defRPr sz="307"/>
            </a:lvl3pPr>
            <a:lvl4pPr marL="350992" indent="0">
              <a:buNone/>
              <a:defRPr sz="256"/>
            </a:lvl4pPr>
            <a:lvl5pPr marL="467990" indent="0">
              <a:buNone/>
              <a:defRPr sz="256"/>
            </a:lvl5pPr>
            <a:lvl6pPr marL="584987" indent="0">
              <a:buNone/>
              <a:defRPr sz="256"/>
            </a:lvl6pPr>
            <a:lvl7pPr marL="701985" indent="0">
              <a:buNone/>
              <a:defRPr sz="256"/>
            </a:lvl7pPr>
            <a:lvl8pPr marL="818982" indent="0">
              <a:buNone/>
              <a:defRPr sz="256"/>
            </a:lvl8pPr>
            <a:lvl9pPr marL="935980" indent="0">
              <a:buNone/>
              <a:defRPr sz="256"/>
            </a:lvl9pPr>
          </a:lstStyle>
          <a:p>
            <a:pPr lvl="0"/>
            <a:r>
              <a:rPr lang="en-US"/>
              <a:t>Click to edit Master text styles</a:t>
            </a:r>
          </a:p>
        </p:txBody>
      </p:sp>
      <p:sp>
        <p:nvSpPr>
          <p:cNvPr id="5" name="Date Placeholder 4"/>
          <p:cNvSpPr>
            <a:spLocks noGrp="1"/>
          </p:cNvSpPr>
          <p:nvPr>
            <p:ph type="dt" sz="half" idx="10"/>
          </p:nvPr>
        </p:nvSpPr>
        <p:spPr/>
        <p:txBody>
          <a:bodyPr/>
          <a:lstStyle/>
          <a:p>
            <a:fld id="{D6B0CD02-91AA-47D7-9333-0781810A921F}" type="datetimeFigureOut">
              <a:rPr lang="nl-NL" smtClean="0"/>
              <a:t>29-4-2025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187A25-9EFB-4D87-A6A8-D33CCCD20831}" type="slidenum">
              <a:rPr lang="nl-NL" smtClean="0"/>
              <a:t>‹#›</a:t>
            </a:fld>
            <a:endParaRPr lang="nl-NL"/>
          </a:p>
        </p:txBody>
      </p:sp>
    </p:spTree>
    <p:extLst>
      <p:ext uri="{BB962C8B-B14F-4D97-AF65-F5344CB8AC3E}">
        <p14:creationId xmlns:p14="http://schemas.microsoft.com/office/powerpoint/2010/main" val="39989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874" y="124583"/>
            <a:ext cx="2018228" cy="4522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874" y="622910"/>
            <a:ext cx="2018228" cy="14846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0873" y="2168811"/>
            <a:ext cx="526494" cy="124582"/>
          </a:xfrm>
          <a:prstGeom prst="rect">
            <a:avLst/>
          </a:prstGeom>
        </p:spPr>
        <p:txBody>
          <a:bodyPr vert="horz" lIns="91440" tIns="45720" rIns="91440" bIns="45720" rtlCol="0" anchor="ctr"/>
          <a:lstStyle>
            <a:lvl1pPr algn="l">
              <a:defRPr sz="307">
                <a:solidFill>
                  <a:schemeClr val="tx1">
                    <a:tint val="82000"/>
                  </a:schemeClr>
                </a:solidFill>
              </a:defRPr>
            </a:lvl1pPr>
          </a:lstStyle>
          <a:p>
            <a:fld id="{D6B0CD02-91AA-47D7-9333-0781810A921F}" type="datetimeFigureOut">
              <a:rPr lang="nl-NL" smtClean="0"/>
              <a:t>29-4-2025</a:t>
            </a:fld>
            <a:endParaRPr lang="nl-NL"/>
          </a:p>
        </p:txBody>
      </p:sp>
      <p:sp>
        <p:nvSpPr>
          <p:cNvPr id="5" name="Footer Placeholder 4"/>
          <p:cNvSpPr>
            <a:spLocks noGrp="1"/>
          </p:cNvSpPr>
          <p:nvPr>
            <p:ph type="ftr" sz="quarter" idx="3"/>
          </p:nvPr>
        </p:nvSpPr>
        <p:spPr>
          <a:xfrm>
            <a:off x="775117" y="2168811"/>
            <a:ext cx="789742" cy="124582"/>
          </a:xfrm>
          <a:prstGeom prst="rect">
            <a:avLst/>
          </a:prstGeom>
        </p:spPr>
        <p:txBody>
          <a:bodyPr vert="horz" lIns="91440" tIns="45720" rIns="91440" bIns="45720" rtlCol="0" anchor="ctr"/>
          <a:lstStyle>
            <a:lvl1pPr algn="ctr">
              <a:defRPr sz="307">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1652608" y="2168811"/>
            <a:ext cx="526494" cy="124582"/>
          </a:xfrm>
          <a:prstGeom prst="rect">
            <a:avLst/>
          </a:prstGeom>
        </p:spPr>
        <p:txBody>
          <a:bodyPr vert="horz" lIns="91440" tIns="45720" rIns="91440" bIns="45720" rtlCol="0" anchor="ctr"/>
          <a:lstStyle>
            <a:lvl1pPr algn="r">
              <a:defRPr sz="307">
                <a:solidFill>
                  <a:schemeClr val="tx1">
                    <a:tint val="82000"/>
                  </a:schemeClr>
                </a:solidFill>
              </a:defRPr>
            </a:lvl1pPr>
          </a:lstStyle>
          <a:p>
            <a:fld id="{6F187A25-9EFB-4D87-A6A8-D33CCCD20831}" type="slidenum">
              <a:rPr lang="nl-NL" smtClean="0"/>
              <a:t>‹#›</a:t>
            </a:fld>
            <a:endParaRPr lang="nl-NL"/>
          </a:p>
        </p:txBody>
      </p:sp>
    </p:spTree>
    <p:extLst>
      <p:ext uri="{BB962C8B-B14F-4D97-AF65-F5344CB8AC3E}">
        <p14:creationId xmlns:p14="http://schemas.microsoft.com/office/powerpoint/2010/main" val="3398663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33995" rtl="0" eaLnBrk="1" latinLnBrk="0" hangingPunct="1">
        <a:lnSpc>
          <a:spcPct val="90000"/>
        </a:lnSpc>
        <a:spcBef>
          <a:spcPct val="0"/>
        </a:spcBef>
        <a:buNone/>
        <a:defRPr sz="1126" kern="1200">
          <a:solidFill>
            <a:schemeClr val="tx1"/>
          </a:solidFill>
          <a:latin typeface="+mj-lt"/>
          <a:ea typeface="+mj-ea"/>
          <a:cs typeface="+mj-cs"/>
        </a:defRPr>
      </a:lvl1pPr>
    </p:titleStyle>
    <p:bodyStyle>
      <a:lvl1pPr marL="58499" indent="-58499" algn="l" defTabSz="233995" rtl="0" eaLnBrk="1" latinLnBrk="0" hangingPunct="1">
        <a:lnSpc>
          <a:spcPct val="90000"/>
        </a:lnSpc>
        <a:spcBef>
          <a:spcPts val="256"/>
        </a:spcBef>
        <a:buFont typeface="Arial" panose="020B0604020202020204" pitchFamily="34" charset="0"/>
        <a:buChar char="•"/>
        <a:defRPr sz="717" kern="1200">
          <a:solidFill>
            <a:schemeClr val="tx1"/>
          </a:solidFill>
          <a:latin typeface="+mn-lt"/>
          <a:ea typeface="+mn-ea"/>
          <a:cs typeface="+mn-cs"/>
        </a:defRPr>
      </a:lvl1pPr>
      <a:lvl2pPr marL="175496" indent="-58499" algn="l" defTabSz="233995" rtl="0" eaLnBrk="1" latinLnBrk="0" hangingPunct="1">
        <a:lnSpc>
          <a:spcPct val="90000"/>
        </a:lnSpc>
        <a:spcBef>
          <a:spcPts val="128"/>
        </a:spcBef>
        <a:buFont typeface="Arial" panose="020B0604020202020204" pitchFamily="34" charset="0"/>
        <a:buChar char="•"/>
        <a:defRPr sz="614" kern="1200">
          <a:solidFill>
            <a:schemeClr val="tx1"/>
          </a:solidFill>
          <a:latin typeface="+mn-lt"/>
          <a:ea typeface="+mn-ea"/>
          <a:cs typeface="+mn-cs"/>
        </a:defRPr>
      </a:lvl2pPr>
      <a:lvl3pPr marL="292494" indent="-58499" algn="l" defTabSz="233995" rtl="0" eaLnBrk="1" latinLnBrk="0" hangingPunct="1">
        <a:lnSpc>
          <a:spcPct val="90000"/>
        </a:lnSpc>
        <a:spcBef>
          <a:spcPts val="128"/>
        </a:spcBef>
        <a:buFont typeface="Arial" panose="020B0604020202020204" pitchFamily="34" charset="0"/>
        <a:buChar char="•"/>
        <a:defRPr sz="512" kern="1200">
          <a:solidFill>
            <a:schemeClr val="tx1"/>
          </a:solidFill>
          <a:latin typeface="+mn-lt"/>
          <a:ea typeface="+mn-ea"/>
          <a:cs typeface="+mn-cs"/>
        </a:defRPr>
      </a:lvl3pPr>
      <a:lvl4pPr marL="409491"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4pPr>
      <a:lvl5pPr marL="526489"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5pPr>
      <a:lvl6pPr marL="643486"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6pPr>
      <a:lvl7pPr marL="760484"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7pPr>
      <a:lvl8pPr marL="877481"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8pPr>
      <a:lvl9pPr marL="994479" indent="-58499" algn="l" defTabSz="233995" rtl="0" eaLnBrk="1" latinLnBrk="0" hangingPunct="1">
        <a:lnSpc>
          <a:spcPct val="90000"/>
        </a:lnSpc>
        <a:spcBef>
          <a:spcPts val="128"/>
        </a:spcBef>
        <a:buFont typeface="Arial" panose="020B0604020202020204" pitchFamily="34" charset="0"/>
        <a:buChar char="•"/>
        <a:defRPr sz="461" kern="1200">
          <a:solidFill>
            <a:schemeClr val="tx1"/>
          </a:solidFill>
          <a:latin typeface="+mn-lt"/>
          <a:ea typeface="+mn-ea"/>
          <a:cs typeface="+mn-cs"/>
        </a:defRPr>
      </a:lvl9pPr>
    </p:bodyStyle>
    <p:otherStyle>
      <a:defPPr>
        <a:defRPr lang="en-US"/>
      </a:defPPr>
      <a:lvl1pPr marL="0" algn="l" defTabSz="233995" rtl="0" eaLnBrk="1" latinLnBrk="0" hangingPunct="1">
        <a:defRPr sz="461" kern="1200">
          <a:solidFill>
            <a:schemeClr val="tx1"/>
          </a:solidFill>
          <a:latin typeface="+mn-lt"/>
          <a:ea typeface="+mn-ea"/>
          <a:cs typeface="+mn-cs"/>
        </a:defRPr>
      </a:lvl1pPr>
      <a:lvl2pPr marL="116997" algn="l" defTabSz="233995" rtl="0" eaLnBrk="1" latinLnBrk="0" hangingPunct="1">
        <a:defRPr sz="461" kern="1200">
          <a:solidFill>
            <a:schemeClr val="tx1"/>
          </a:solidFill>
          <a:latin typeface="+mn-lt"/>
          <a:ea typeface="+mn-ea"/>
          <a:cs typeface="+mn-cs"/>
        </a:defRPr>
      </a:lvl2pPr>
      <a:lvl3pPr marL="233995" algn="l" defTabSz="233995" rtl="0" eaLnBrk="1" latinLnBrk="0" hangingPunct="1">
        <a:defRPr sz="461" kern="1200">
          <a:solidFill>
            <a:schemeClr val="tx1"/>
          </a:solidFill>
          <a:latin typeface="+mn-lt"/>
          <a:ea typeface="+mn-ea"/>
          <a:cs typeface="+mn-cs"/>
        </a:defRPr>
      </a:lvl3pPr>
      <a:lvl4pPr marL="350992" algn="l" defTabSz="233995" rtl="0" eaLnBrk="1" latinLnBrk="0" hangingPunct="1">
        <a:defRPr sz="461" kern="1200">
          <a:solidFill>
            <a:schemeClr val="tx1"/>
          </a:solidFill>
          <a:latin typeface="+mn-lt"/>
          <a:ea typeface="+mn-ea"/>
          <a:cs typeface="+mn-cs"/>
        </a:defRPr>
      </a:lvl4pPr>
      <a:lvl5pPr marL="467990" algn="l" defTabSz="233995" rtl="0" eaLnBrk="1" latinLnBrk="0" hangingPunct="1">
        <a:defRPr sz="461" kern="1200">
          <a:solidFill>
            <a:schemeClr val="tx1"/>
          </a:solidFill>
          <a:latin typeface="+mn-lt"/>
          <a:ea typeface="+mn-ea"/>
          <a:cs typeface="+mn-cs"/>
        </a:defRPr>
      </a:lvl5pPr>
      <a:lvl6pPr marL="584987" algn="l" defTabSz="233995" rtl="0" eaLnBrk="1" latinLnBrk="0" hangingPunct="1">
        <a:defRPr sz="461" kern="1200">
          <a:solidFill>
            <a:schemeClr val="tx1"/>
          </a:solidFill>
          <a:latin typeface="+mn-lt"/>
          <a:ea typeface="+mn-ea"/>
          <a:cs typeface="+mn-cs"/>
        </a:defRPr>
      </a:lvl6pPr>
      <a:lvl7pPr marL="701985" algn="l" defTabSz="233995" rtl="0" eaLnBrk="1" latinLnBrk="0" hangingPunct="1">
        <a:defRPr sz="461" kern="1200">
          <a:solidFill>
            <a:schemeClr val="tx1"/>
          </a:solidFill>
          <a:latin typeface="+mn-lt"/>
          <a:ea typeface="+mn-ea"/>
          <a:cs typeface="+mn-cs"/>
        </a:defRPr>
      </a:lvl7pPr>
      <a:lvl8pPr marL="818982" algn="l" defTabSz="233995" rtl="0" eaLnBrk="1" latinLnBrk="0" hangingPunct="1">
        <a:defRPr sz="461" kern="1200">
          <a:solidFill>
            <a:schemeClr val="tx1"/>
          </a:solidFill>
          <a:latin typeface="+mn-lt"/>
          <a:ea typeface="+mn-ea"/>
          <a:cs typeface="+mn-cs"/>
        </a:defRPr>
      </a:lvl8pPr>
      <a:lvl9pPr marL="935980" algn="l" defTabSz="233995" rtl="0" eaLnBrk="1" latinLnBrk="0" hangingPunct="1">
        <a:defRPr sz="4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22.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VAC at 3411 Water Street (2b361ea0-3de0-4912-8624-e5aa0ed71dad) - PICRYL -  Public Domain Media Search Engine Public Domain Search">
            <a:extLst>
              <a:ext uri="{FF2B5EF4-FFF2-40B4-BE49-F238E27FC236}">
                <a16:creationId xmlns:a16="http://schemas.microsoft.com/office/drawing/2014/main" id="{3DFEB127-FED8-DA7E-6813-D7596CF97A5D}"/>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9764" r="5414"/>
          <a:stretch/>
        </p:blipFill>
        <p:spPr bwMode="auto">
          <a:xfrm>
            <a:off x="0" y="0"/>
            <a:ext cx="23400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AFA23C-DB26-0AC2-EAB8-4C93649A7E37}"/>
              </a:ext>
            </a:extLst>
          </p:cNvPr>
          <p:cNvPicPr>
            <a:picLocks noChangeAspect="1"/>
          </p:cNvPicPr>
          <p:nvPr/>
        </p:nvPicPr>
        <p:blipFill>
          <a:blip r:embed="rId3"/>
          <a:stretch>
            <a:fillRect/>
          </a:stretch>
        </p:blipFill>
        <p:spPr>
          <a:xfrm>
            <a:off x="1495738" y="252547"/>
            <a:ext cx="774049" cy="776004"/>
          </a:xfrm>
          <a:prstGeom prst="rect">
            <a:avLst/>
          </a:prstGeom>
        </p:spPr>
      </p:pic>
      <p:sp>
        <p:nvSpPr>
          <p:cNvPr id="21" name="Rectangle 20">
            <a:extLst>
              <a:ext uri="{FF2B5EF4-FFF2-40B4-BE49-F238E27FC236}">
                <a16:creationId xmlns:a16="http://schemas.microsoft.com/office/drawing/2014/main" id="{BCA31764-BC55-A8AF-39C7-FCE4F7DE3B1C}"/>
              </a:ext>
            </a:extLst>
          </p:cNvPr>
          <p:cNvSpPr/>
          <p:nvPr/>
        </p:nvSpPr>
        <p:spPr>
          <a:xfrm>
            <a:off x="1495738" y="1032576"/>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7" name="Graphic 6" descr="Warning with solid fill">
            <a:extLst>
              <a:ext uri="{FF2B5EF4-FFF2-40B4-BE49-F238E27FC236}">
                <a16:creationId xmlns:a16="http://schemas.microsoft.com/office/drawing/2014/main" id="{64737AE7-56AB-CA80-3105-D803127655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8" y="251963"/>
            <a:ext cx="216693" cy="216693"/>
          </a:xfrm>
          <a:prstGeom prst="rect">
            <a:avLst/>
          </a:prstGeom>
        </p:spPr>
      </p:pic>
      <p:sp>
        <p:nvSpPr>
          <p:cNvPr id="6" name="Rectangle: Rounded Corners 5">
            <a:extLst>
              <a:ext uri="{FF2B5EF4-FFF2-40B4-BE49-F238E27FC236}">
                <a16:creationId xmlns:a16="http://schemas.microsoft.com/office/drawing/2014/main" id="{3A2CF2EF-99A5-97B2-6C17-B00172BBEF70}"/>
              </a:ext>
            </a:extLst>
          </p:cNvPr>
          <p:cNvSpPr/>
          <p:nvPr/>
        </p:nvSpPr>
        <p:spPr>
          <a:xfrm>
            <a:off x="0" y="0"/>
            <a:ext cx="2339976" cy="252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LUCHT-WATER WARMTEPOMP</a:t>
            </a:r>
            <a:endParaRPr lang="en-US" sz="1100" b="1" dirty="0">
              <a:solidFill>
                <a:schemeClr val="bg1"/>
              </a:solidFill>
            </a:endParaRPr>
          </a:p>
        </p:txBody>
      </p:sp>
      <p:grpSp>
        <p:nvGrpSpPr>
          <p:cNvPr id="12" name="Group 11">
            <a:extLst>
              <a:ext uri="{FF2B5EF4-FFF2-40B4-BE49-F238E27FC236}">
                <a16:creationId xmlns:a16="http://schemas.microsoft.com/office/drawing/2014/main" id="{7BC7108F-1ED6-33D6-8115-C5FD2B94CB77}"/>
              </a:ext>
            </a:extLst>
          </p:cNvPr>
          <p:cNvGrpSpPr/>
          <p:nvPr/>
        </p:nvGrpSpPr>
        <p:grpSpPr>
          <a:xfrm>
            <a:off x="1190" y="2146621"/>
            <a:ext cx="2342357" cy="193354"/>
            <a:chOff x="1190" y="2146621"/>
            <a:chExt cx="2342357" cy="193354"/>
          </a:xfrm>
        </p:grpSpPr>
        <p:sp>
          <p:nvSpPr>
            <p:cNvPr id="13" name="Rectangle: Rounded Corners 12">
              <a:extLst>
                <a:ext uri="{FF2B5EF4-FFF2-40B4-BE49-F238E27FC236}">
                  <a16:creationId xmlns:a16="http://schemas.microsoft.com/office/drawing/2014/main" id="{83004D6D-26F1-BFEF-2CF8-D5DC0AD8681F}"/>
                </a:ext>
              </a:extLst>
            </p:cNvPr>
            <p:cNvSpPr/>
            <p:nvPr/>
          </p:nvSpPr>
          <p:spPr>
            <a:xfrm>
              <a:off x="1190" y="2159975"/>
              <a:ext cx="2342357" cy="180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4" name="Picture 13" descr="A puzzle with different colored pieces&#10;&#10;Description automatically generated">
              <a:extLst>
                <a:ext uri="{FF2B5EF4-FFF2-40B4-BE49-F238E27FC236}">
                  <a16:creationId xmlns:a16="http://schemas.microsoft.com/office/drawing/2014/main" id="{454A9BE7-D8FC-0CD2-6B5A-D38EFFE8C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5" name="TextBox 27">
              <a:extLst>
                <a:ext uri="{FF2B5EF4-FFF2-40B4-BE49-F238E27FC236}">
                  <a16:creationId xmlns:a16="http://schemas.microsoft.com/office/drawing/2014/main" id="{6E6B0E73-3BF6-FDE2-D747-4C0CF669EEB1}"/>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6" name="Picture 15">
              <a:extLst>
                <a:ext uri="{FF2B5EF4-FFF2-40B4-BE49-F238E27FC236}">
                  <a16:creationId xmlns:a16="http://schemas.microsoft.com/office/drawing/2014/main" id="{A441BFB0-5CA5-1364-F6A7-0C7DFD6909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69709230-896F-4ECD-0B6E-44AB81741F54}"/>
              </a:ext>
            </a:extLst>
          </p:cNvPr>
          <p:cNvSpPr txBox="1"/>
          <p:nvPr/>
        </p:nvSpPr>
        <p:spPr>
          <a:xfrm>
            <a:off x="253154" y="2146621"/>
            <a:ext cx="1273621" cy="184666"/>
          </a:xfrm>
          <a:prstGeom prst="rect">
            <a:avLst/>
          </a:prstGeom>
          <a:noFill/>
        </p:spPr>
        <p:txBody>
          <a:bodyPr wrap="square">
            <a:spAutoFit/>
          </a:bodyPr>
          <a:lstStyle/>
          <a:p>
            <a:r>
              <a:rPr lang="en-US" sz="600" dirty="0">
                <a:solidFill>
                  <a:schemeClr val="bg1"/>
                </a:solidFill>
              </a:rPr>
              <a:t>https://commons.wikimedia.org/</a:t>
            </a:r>
          </a:p>
        </p:txBody>
      </p:sp>
    </p:spTree>
    <p:extLst>
      <p:ext uri="{BB962C8B-B14F-4D97-AF65-F5344CB8AC3E}">
        <p14:creationId xmlns:p14="http://schemas.microsoft.com/office/powerpoint/2010/main" val="149921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9055-345A-A869-6625-842399E409F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8ED9E3-EC9D-7895-D33D-2184DC5BC03A}"/>
              </a:ext>
            </a:extLst>
          </p:cNvPr>
          <p:cNvSpPr/>
          <p:nvPr/>
        </p:nvSpPr>
        <p:spPr>
          <a:xfrm>
            <a:off x="0" y="-1"/>
            <a:ext cx="2339976" cy="2339976"/>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Een houtkachel kan worden gecombineerd met andere verwarmingsoplossingen, maar produceert geen warm water</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FE290B2F-2390-CB0B-7A4A-37B61B19D794}"/>
              </a:ext>
            </a:extLst>
          </p:cNvPr>
          <p:cNvSpPr/>
          <p:nvPr/>
        </p:nvSpPr>
        <p:spPr>
          <a:xfrm>
            <a:off x="0" y="2066498"/>
            <a:ext cx="2339976" cy="251128"/>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24" name="Rectangle 32">
            <a:extLst>
              <a:ext uri="{FF2B5EF4-FFF2-40B4-BE49-F238E27FC236}">
                <a16:creationId xmlns:a16="http://schemas.microsoft.com/office/drawing/2014/main" id="{F5399B19-34F6-6BB4-E6AE-5A0F67DCB0D7}"/>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25" name="Picture 24" descr="A puzzle with different colored pieces&#10;&#10;Description automatically generated">
            <a:extLst>
              <a:ext uri="{FF2B5EF4-FFF2-40B4-BE49-F238E27FC236}">
                <a16:creationId xmlns:a16="http://schemas.microsoft.com/office/drawing/2014/main" id="{AE6617BC-7EC5-9D2B-3475-B254F84ED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29" name="TextBox 27">
            <a:extLst>
              <a:ext uri="{FF2B5EF4-FFF2-40B4-BE49-F238E27FC236}">
                <a16:creationId xmlns:a16="http://schemas.microsoft.com/office/drawing/2014/main" id="{FEFEB727-1AE8-4D7F-B3A9-FF65BB2AB008}"/>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2" name="Graphic 1" descr="Duim omhoog met effen opvulling">
            <a:extLst>
              <a:ext uri="{FF2B5EF4-FFF2-40B4-BE49-F238E27FC236}">
                <a16:creationId xmlns:a16="http://schemas.microsoft.com/office/drawing/2014/main" id="{FBB91872-61A5-CD66-FD4C-6943A97B3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42" y="1067832"/>
            <a:ext cx="197644" cy="197644"/>
          </a:xfrm>
          <a:prstGeom prst="rect">
            <a:avLst/>
          </a:prstGeom>
        </p:spPr>
      </p:pic>
      <p:pic>
        <p:nvPicPr>
          <p:cNvPr id="21" name="Graphic 20" descr="Warning with solid fill">
            <a:extLst>
              <a:ext uri="{FF2B5EF4-FFF2-40B4-BE49-F238E27FC236}">
                <a16:creationId xmlns:a16="http://schemas.microsoft.com/office/drawing/2014/main" id="{34E3FEC3-1BDC-A00F-00EB-A78FC9C3FA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49" y="1464430"/>
            <a:ext cx="176838" cy="176838"/>
          </a:xfrm>
          <a:prstGeom prst="rect">
            <a:avLst/>
          </a:prstGeom>
        </p:spPr>
      </p:pic>
      <p:grpSp>
        <p:nvGrpSpPr>
          <p:cNvPr id="26" name="Groep 17">
            <a:extLst>
              <a:ext uri="{FF2B5EF4-FFF2-40B4-BE49-F238E27FC236}">
                <a16:creationId xmlns:a16="http://schemas.microsoft.com/office/drawing/2014/main" id="{B7253940-188C-0CB1-034A-F4A605D797DC}"/>
              </a:ext>
            </a:extLst>
          </p:cNvPr>
          <p:cNvGrpSpPr/>
          <p:nvPr/>
        </p:nvGrpSpPr>
        <p:grpSpPr>
          <a:xfrm>
            <a:off x="259176" y="969932"/>
            <a:ext cx="2041692" cy="400110"/>
            <a:chOff x="336495" y="856537"/>
            <a:chExt cx="2041692" cy="400110"/>
          </a:xfrm>
        </p:grpSpPr>
        <p:sp>
          <p:nvSpPr>
            <p:cNvPr id="27" name="Tekstvak 14">
              <a:extLst>
                <a:ext uri="{FF2B5EF4-FFF2-40B4-BE49-F238E27FC236}">
                  <a16:creationId xmlns:a16="http://schemas.microsoft.com/office/drawing/2014/main" id="{03029FD6-7360-C5E8-A092-67A5CB4EE098}"/>
                </a:ext>
              </a:extLst>
            </p:cNvPr>
            <p:cNvSpPr txBox="1"/>
            <p:nvPr/>
          </p:nvSpPr>
          <p:spPr>
            <a:xfrm>
              <a:off x="336495" y="856537"/>
              <a:ext cx="2041692" cy="400110"/>
            </a:xfrm>
            <a:prstGeom prst="rect">
              <a:avLst/>
            </a:prstGeom>
            <a:noFill/>
          </p:spPr>
          <p:txBody>
            <a:bodyPr wrap="square">
              <a:spAutoFit/>
            </a:bodyPr>
            <a:lstStyle/>
            <a:p>
              <a:r>
                <a:rPr lang="nl-NL" sz="1000" b="1" dirty="0">
                  <a:solidFill>
                    <a:schemeClr val="bg1"/>
                  </a:solidFill>
                </a:rPr>
                <a:t>Aanvullende          warmte oplossing kaart x 0,5</a:t>
              </a:r>
            </a:p>
          </p:txBody>
        </p:sp>
        <p:pic>
          <p:nvPicPr>
            <p:cNvPr id="28" name="Graphic 27" descr="Voetbaldoel met effen opvulling">
              <a:extLst>
                <a:ext uri="{FF2B5EF4-FFF2-40B4-BE49-F238E27FC236}">
                  <a16:creationId xmlns:a16="http://schemas.microsoft.com/office/drawing/2014/main" id="{B3E32651-369C-65FE-BF86-845D06445B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8128" y="865424"/>
              <a:ext cx="224127" cy="224127"/>
            </a:xfrm>
            <a:prstGeom prst="rect">
              <a:avLst/>
            </a:prstGeom>
          </p:spPr>
        </p:pic>
      </p:grpSp>
      <p:grpSp>
        <p:nvGrpSpPr>
          <p:cNvPr id="44" name="Group 43">
            <a:extLst>
              <a:ext uri="{FF2B5EF4-FFF2-40B4-BE49-F238E27FC236}">
                <a16:creationId xmlns:a16="http://schemas.microsoft.com/office/drawing/2014/main" id="{9471C562-F095-AADE-EE8C-B426955BF1F9}"/>
              </a:ext>
            </a:extLst>
          </p:cNvPr>
          <p:cNvGrpSpPr/>
          <p:nvPr/>
        </p:nvGrpSpPr>
        <p:grpSpPr>
          <a:xfrm>
            <a:off x="256027" y="1342334"/>
            <a:ext cx="2053748" cy="403201"/>
            <a:chOff x="156054" y="1551259"/>
            <a:chExt cx="2053748" cy="403201"/>
          </a:xfrm>
        </p:grpSpPr>
        <p:sp>
          <p:nvSpPr>
            <p:cNvPr id="45" name="Tekstvak 12">
              <a:extLst>
                <a:ext uri="{FF2B5EF4-FFF2-40B4-BE49-F238E27FC236}">
                  <a16:creationId xmlns:a16="http://schemas.microsoft.com/office/drawing/2014/main" id="{7186D7F9-8E9F-7DDF-306A-F5AFD197A48A}"/>
                </a:ext>
              </a:extLst>
            </p:cNvPr>
            <p:cNvSpPr txBox="1"/>
            <p:nvPr/>
          </p:nvSpPr>
          <p:spPr>
            <a:xfrm>
              <a:off x="156054" y="1554350"/>
              <a:ext cx="2053748" cy="400110"/>
            </a:xfrm>
            <a:prstGeom prst="rect">
              <a:avLst/>
            </a:prstGeom>
            <a:noFill/>
          </p:spPr>
          <p:txBody>
            <a:bodyPr wrap="square">
              <a:spAutoFit/>
            </a:bodyPr>
            <a:lstStyle/>
            <a:p>
              <a:r>
                <a:rPr lang="nl-NL" sz="1000" b="1" dirty="0">
                  <a:solidFill>
                    <a:schemeClr val="bg1"/>
                  </a:solidFill>
                </a:rPr>
                <a:t>Bespaarde</a:t>
              </a:r>
              <a:r>
                <a:rPr lang="nl-NL" sz="1000" b="1" noProof="0" dirty="0">
                  <a:solidFill>
                    <a:schemeClr val="bg1"/>
                  </a:solidFill>
                </a:rPr>
                <a:t>            moet met biomassa geproduceerd worden</a:t>
              </a:r>
              <a:endParaRPr lang="nl-NL" sz="1400" b="1" noProof="0" dirty="0">
                <a:solidFill>
                  <a:schemeClr val="bg1"/>
                </a:solidFill>
              </a:endParaRPr>
            </a:p>
          </p:txBody>
        </p:sp>
        <p:pic>
          <p:nvPicPr>
            <p:cNvPr id="46" name="Graphic 45" descr="Voetbaldoel met effen opvulling">
              <a:extLst>
                <a:ext uri="{FF2B5EF4-FFF2-40B4-BE49-F238E27FC236}">
                  <a16:creationId xmlns:a16="http://schemas.microsoft.com/office/drawing/2014/main" id="{90136D40-05AA-993F-E26A-8FB98E2970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034" y="1551259"/>
              <a:ext cx="264535" cy="264535"/>
            </a:xfrm>
            <a:prstGeom prst="rect">
              <a:avLst/>
            </a:prstGeom>
          </p:spPr>
        </p:pic>
      </p:grpSp>
      <p:pic>
        <p:nvPicPr>
          <p:cNvPr id="4" name="Graphic 3" descr="Close">
            <a:extLst>
              <a:ext uri="{FF2B5EF4-FFF2-40B4-BE49-F238E27FC236}">
                <a16:creationId xmlns:a16="http://schemas.microsoft.com/office/drawing/2014/main" id="{BA45E451-27EA-FED9-64E1-9B4C60CDA0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323875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ree stock photo of advanced technology, automobile, automotive, battery,  california, charger, charging, charging station, city travel, clean, clean  energy, clean technology, detail, eco friendly, economy, efficient energy, electric  car, electric ...">
            <a:extLst>
              <a:ext uri="{FF2B5EF4-FFF2-40B4-BE49-F238E27FC236}">
                <a16:creationId xmlns:a16="http://schemas.microsoft.com/office/drawing/2014/main" id="{21BF7674-0E8F-F836-E4FC-8CCC6B598086}"/>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5077"/>
          <a:stretch/>
        </p:blipFill>
        <p:spPr bwMode="auto">
          <a:xfrm>
            <a:off x="0" y="0"/>
            <a:ext cx="2339974" cy="2339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F926382-BA59-F915-CE35-3F3E246976A0}"/>
              </a:ext>
            </a:extLst>
          </p:cNvPr>
          <p:cNvSpPr/>
          <p:nvPr/>
        </p:nvSpPr>
        <p:spPr>
          <a:xfrm>
            <a:off x="1495738" y="1028236"/>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6" name="Picture 5">
            <a:extLst>
              <a:ext uri="{FF2B5EF4-FFF2-40B4-BE49-F238E27FC236}">
                <a16:creationId xmlns:a16="http://schemas.microsoft.com/office/drawing/2014/main" id="{5F8E7EDC-D280-6FB9-3837-C8C34DCF49CC}"/>
              </a:ext>
            </a:extLst>
          </p:cNvPr>
          <p:cNvPicPr>
            <a:picLocks noChangeAspect="1"/>
          </p:cNvPicPr>
          <p:nvPr/>
        </p:nvPicPr>
        <p:blipFill>
          <a:blip r:embed="rId3"/>
          <a:stretch>
            <a:fillRect/>
          </a:stretch>
        </p:blipFill>
        <p:spPr>
          <a:xfrm>
            <a:off x="1495738" y="249931"/>
            <a:ext cx="771668" cy="769725"/>
          </a:xfrm>
          <a:prstGeom prst="rect">
            <a:avLst/>
          </a:prstGeom>
        </p:spPr>
      </p:pic>
      <p:pic>
        <p:nvPicPr>
          <p:cNvPr id="7" name="Graphic 6" descr="Warning with solid fill">
            <a:extLst>
              <a:ext uri="{FF2B5EF4-FFF2-40B4-BE49-F238E27FC236}">
                <a16:creationId xmlns:a16="http://schemas.microsoft.com/office/drawing/2014/main" id="{F55FF8F5-8757-CB92-A9A1-23101EC9E8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8" y="251963"/>
            <a:ext cx="216693" cy="216693"/>
          </a:xfrm>
          <a:prstGeom prst="rect">
            <a:avLst/>
          </a:prstGeom>
        </p:spPr>
      </p:pic>
      <p:sp>
        <p:nvSpPr>
          <p:cNvPr id="8" name="Rectangle: Rounded Corners 7">
            <a:extLst>
              <a:ext uri="{FF2B5EF4-FFF2-40B4-BE49-F238E27FC236}">
                <a16:creationId xmlns:a16="http://schemas.microsoft.com/office/drawing/2014/main" id="{AB4FC5D0-31D3-EE62-9B9F-82BD898CE9C9}"/>
              </a:ext>
            </a:extLst>
          </p:cNvPr>
          <p:cNvSpPr/>
          <p:nvPr/>
        </p:nvSpPr>
        <p:spPr>
          <a:xfrm>
            <a:off x="0" y="0"/>
            <a:ext cx="2339976" cy="252000"/>
          </a:xfrm>
          <a:prstGeom prst="roundRect">
            <a:avLst>
              <a:gd name="adj" fmla="val 0"/>
            </a:avLst>
          </a:prstGeom>
          <a:solidFill>
            <a:srgbClr val="DDA7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ELECTRISCH TRANSPORT</a:t>
            </a:r>
            <a:endParaRPr lang="en-US" sz="1100" b="1" dirty="0">
              <a:solidFill>
                <a:schemeClr val="bg1"/>
              </a:solidFill>
            </a:endParaRPr>
          </a:p>
        </p:txBody>
      </p:sp>
      <p:grpSp>
        <p:nvGrpSpPr>
          <p:cNvPr id="9" name="Group 8">
            <a:extLst>
              <a:ext uri="{FF2B5EF4-FFF2-40B4-BE49-F238E27FC236}">
                <a16:creationId xmlns:a16="http://schemas.microsoft.com/office/drawing/2014/main" id="{70F1116D-0181-4B69-CA01-5E4007B81A78}"/>
              </a:ext>
            </a:extLst>
          </p:cNvPr>
          <p:cNvGrpSpPr/>
          <p:nvPr/>
        </p:nvGrpSpPr>
        <p:grpSpPr>
          <a:xfrm>
            <a:off x="1190" y="2146621"/>
            <a:ext cx="2342357" cy="193354"/>
            <a:chOff x="1190" y="2146621"/>
            <a:chExt cx="2342357" cy="193354"/>
          </a:xfrm>
        </p:grpSpPr>
        <p:sp>
          <p:nvSpPr>
            <p:cNvPr id="10" name="Rectangle: Rounded Corners 9">
              <a:extLst>
                <a:ext uri="{FF2B5EF4-FFF2-40B4-BE49-F238E27FC236}">
                  <a16:creationId xmlns:a16="http://schemas.microsoft.com/office/drawing/2014/main" id="{0E4E89AD-26D7-D8D3-2734-D4AB761FF33A}"/>
                </a:ext>
              </a:extLst>
            </p:cNvPr>
            <p:cNvSpPr/>
            <p:nvPr/>
          </p:nvSpPr>
          <p:spPr>
            <a:xfrm>
              <a:off x="1190" y="2159975"/>
              <a:ext cx="2342357" cy="180000"/>
            </a:xfrm>
            <a:prstGeom prst="roundRect">
              <a:avLst>
                <a:gd name="adj" fmla="val 0"/>
              </a:avLst>
            </a:prstGeom>
            <a:solidFill>
              <a:srgbClr val="DDA7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6" name="Picture 15" descr="A puzzle with different colored pieces&#10;&#10;Description automatically generated">
              <a:extLst>
                <a:ext uri="{FF2B5EF4-FFF2-40B4-BE49-F238E27FC236}">
                  <a16:creationId xmlns:a16="http://schemas.microsoft.com/office/drawing/2014/main" id="{516D9464-0CD4-4069-B16F-DBE480048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7" name="TextBox 27">
              <a:extLst>
                <a:ext uri="{FF2B5EF4-FFF2-40B4-BE49-F238E27FC236}">
                  <a16:creationId xmlns:a16="http://schemas.microsoft.com/office/drawing/2014/main" id="{66D4EA29-99F7-372B-DCDC-7EC0F75D683B}"/>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8" name="Picture 17">
              <a:extLst>
                <a:ext uri="{FF2B5EF4-FFF2-40B4-BE49-F238E27FC236}">
                  <a16:creationId xmlns:a16="http://schemas.microsoft.com/office/drawing/2014/main" id="{F3AB3A9F-BDA5-9182-3AF3-D6D1127D8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CEE70B05-2955-86B8-B133-F3A641204009}"/>
              </a:ext>
            </a:extLst>
          </p:cNvPr>
          <p:cNvSpPr txBox="1"/>
          <p:nvPr/>
        </p:nvSpPr>
        <p:spPr>
          <a:xfrm>
            <a:off x="246804" y="2147453"/>
            <a:ext cx="1273621" cy="184666"/>
          </a:xfrm>
          <a:prstGeom prst="rect">
            <a:avLst/>
          </a:prstGeom>
          <a:noFill/>
        </p:spPr>
        <p:txBody>
          <a:bodyPr wrap="square">
            <a:spAutoFit/>
          </a:bodyPr>
          <a:lstStyle/>
          <a:p>
            <a:r>
              <a:rPr lang="en-US" sz="600" dirty="0">
                <a:solidFill>
                  <a:schemeClr val="bg1"/>
                </a:solidFill>
              </a:rPr>
              <a:t>https://www.pexels.com/</a:t>
            </a:r>
          </a:p>
        </p:txBody>
      </p:sp>
    </p:spTree>
    <p:extLst>
      <p:ext uri="{BB962C8B-B14F-4D97-AF65-F5344CB8AC3E}">
        <p14:creationId xmlns:p14="http://schemas.microsoft.com/office/powerpoint/2010/main" val="263189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135C8-DF58-8F97-6B67-F207E70DDA7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84413D-19D2-2382-AB2D-D6E6EDB42C85}"/>
              </a:ext>
            </a:extLst>
          </p:cNvPr>
          <p:cNvSpPr/>
          <p:nvPr/>
        </p:nvSpPr>
        <p:spPr>
          <a:xfrm>
            <a:off x="0" y="-1"/>
            <a:ext cx="2339976" cy="2339976"/>
          </a:xfrm>
          <a:prstGeom prst="roundRect">
            <a:avLst>
              <a:gd name="adj" fmla="val 0"/>
            </a:avLst>
          </a:prstGeom>
          <a:solidFill>
            <a:srgbClr val="DDA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Elektrische auto's kunnen fossiele auto's in de buurt vervangen door gebruik te maken van elektriciteit. Ze zijn efficiënter, maar moeten bijna dagelijks worden opgeladen</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7C8A7DBD-1167-2D6E-6876-56A4A255ED94}"/>
              </a:ext>
            </a:extLst>
          </p:cNvPr>
          <p:cNvSpPr/>
          <p:nvPr/>
        </p:nvSpPr>
        <p:spPr>
          <a:xfrm>
            <a:off x="0" y="2066498"/>
            <a:ext cx="2339976" cy="251128"/>
          </a:xfrm>
          <a:prstGeom prst="roundRect">
            <a:avLst>
              <a:gd name="adj" fmla="val 0"/>
            </a:avLst>
          </a:prstGeom>
          <a:solidFill>
            <a:srgbClr val="DDA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9" name="Rectangle 32">
            <a:extLst>
              <a:ext uri="{FF2B5EF4-FFF2-40B4-BE49-F238E27FC236}">
                <a16:creationId xmlns:a16="http://schemas.microsoft.com/office/drawing/2014/main" id="{DCA8965A-7EB5-FA93-BB08-B2663B6CB7B7}"/>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10" name="Picture 9" descr="A puzzle with different colored pieces&#10;&#10;Description automatically generated">
            <a:extLst>
              <a:ext uri="{FF2B5EF4-FFF2-40B4-BE49-F238E27FC236}">
                <a16:creationId xmlns:a16="http://schemas.microsoft.com/office/drawing/2014/main" id="{24155266-4FA7-F66F-D1A8-8C77FA92D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2" name="TextBox 27">
            <a:extLst>
              <a:ext uri="{FF2B5EF4-FFF2-40B4-BE49-F238E27FC236}">
                <a16:creationId xmlns:a16="http://schemas.microsoft.com/office/drawing/2014/main" id="{AC6071C8-1AA0-25FF-4B3E-6A82081516E0}"/>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2" name="Graphic 1" descr="Warning with solid fill">
            <a:extLst>
              <a:ext uri="{FF2B5EF4-FFF2-40B4-BE49-F238E27FC236}">
                <a16:creationId xmlns:a16="http://schemas.microsoft.com/office/drawing/2014/main" id="{407B5551-3CC7-045A-2247-DAAAA5FD4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41" y="1331525"/>
            <a:ext cx="176838" cy="176838"/>
          </a:xfrm>
          <a:prstGeom prst="rect">
            <a:avLst/>
          </a:prstGeom>
        </p:spPr>
      </p:pic>
      <p:grpSp>
        <p:nvGrpSpPr>
          <p:cNvPr id="14" name="Groep 17">
            <a:extLst>
              <a:ext uri="{FF2B5EF4-FFF2-40B4-BE49-F238E27FC236}">
                <a16:creationId xmlns:a16="http://schemas.microsoft.com/office/drawing/2014/main" id="{5C86EB05-DF2C-97AC-85E9-8C0C3FEE77E1}"/>
              </a:ext>
            </a:extLst>
          </p:cNvPr>
          <p:cNvGrpSpPr/>
          <p:nvPr/>
        </p:nvGrpSpPr>
        <p:grpSpPr>
          <a:xfrm>
            <a:off x="307006" y="1241933"/>
            <a:ext cx="1581937" cy="307777"/>
            <a:chOff x="395151" y="856537"/>
            <a:chExt cx="1581937" cy="307777"/>
          </a:xfrm>
        </p:grpSpPr>
        <p:sp>
          <p:nvSpPr>
            <p:cNvPr id="15" name="Tekstvak 14">
              <a:extLst>
                <a:ext uri="{FF2B5EF4-FFF2-40B4-BE49-F238E27FC236}">
                  <a16:creationId xmlns:a16="http://schemas.microsoft.com/office/drawing/2014/main" id="{7556CE1B-292E-AD04-84F8-4613A2C83C4F}"/>
                </a:ext>
              </a:extLst>
            </p:cNvPr>
            <p:cNvSpPr txBox="1"/>
            <p:nvPr/>
          </p:nvSpPr>
          <p:spPr>
            <a:xfrm>
              <a:off x="395151" y="856537"/>
              <a:ext cx="1581937" cy="307777"/>
            </a:xfrm>
            <a:prstGeom prst="rect">
              <a:avLst/>
            </a:prstGeom>
            <a:noFill/>
          </p:spPr>
          <p:txBody>
            <a:bodyPr wrap="square">
              <a:spAutoFit/>
            </a:bodyPr>
            <a:lstStyle/>
            <a:p>
              <a:r>
                <a:rPr lang="nl-NL" sz="1400" b="1" noProof="0" dirty="0"/>
                <a:t>      </a:t>
              </a:r>
              <a:r>
                <a:rPr lang="nl-NL" sz="1000" b="1" noProof="0" dirty="0">
                  <a:solidFill>
                    <a:schemeClr val="bg1"/>
                  </a:solidFill>
                </a:rPr>
                <a:t>x 2 (e.g. 20 wordt 40)</a:t>
              </a:r>
            </a:p>
          </p:txBody>
        </p:sp>
        <p:pic>
          <p:nvPicPr>
            <p:cNvPr id="16" name="Graphic 15" descr="Voetbaldoel met effen opvulling">
              <a:extLst>
                <a:ext uri="{FF2B5EF4-FFF2-40B4-BE49-F238E27FC236}">
                  <a16:creationId xmlns:a16="http://schemas.microsoft.com/office/drawing/2014/main" id="{6A595443-CD98-C04D-938F-E649C9C6AE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185" y="924007"/>
              <a:ext cx="224127" cy="224127"/>
            </a:xfrm>
            <a:prstGeom prst="rect">
              <a:avLst/>
            </a:prstGeom>
          </p:spPr>
        </p:pic>
      </p:grpSp>
      <p:pic>
        <p:nvPicPr>
          <p:cNvPr id="4" name="Graphic 3" descr="Close">
            <a:extLst>
              <a:ext uri="{FF2B5EF4-FFF2-40B4-BE49-F238E27FC236}">
                <a16:creationId xmlns:a16="http://schemas.microsoft.com/office/drawing/2014/main" id="{5C1BF85B-80A8-06C9-E24C-5BD83B924F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288021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E24C0-C201-9201-FCAD-081AA430B84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C5BDC71-FB12-6D0F-4771-CCEED6DD4D6F}"/>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3689" r="17412"/>
          <a:stretch/>
        </p:blipFill>
        <p:spPr bwMode="auto">
          <a:xfrm>
            <a:off x="0" y="320"/>
            <a:ext cx="2337149" cy="23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27B8EFA-AD02-E8C3-B8B3-73D81CD7573F}"/>
              </a:ext>
            </a:extLst>
          </p:cNvPr>
          <p:cNvSpPr/>
          <p:nvPr/>
        </p:nvSpPr>
        <p:spPr>
          <a:xfrm>
            <a:off x="1511613" y="1031202"/>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18" name="Picture 17">
            <a:extLst>
              <a:ext uri="{FF2B5EF4-FFF2-40B4-BE49-F238E27FC236}">
                <a16:creationId xmlns:a16="http://schemas.microsoft.com/office/drawing/2014/main" id="{3628D25F-F08D-D14A-9253-C136090F86BC}"/>
              </a:ext>
            </a:extLst>
          </p:cNvPr>
          <p:cNvPicPr>
            <a:picLocks noChangeAspect="1"/>
          </p:cNvPicPr>
          <p:nvPr/>
        </p:nvPicPr>
        <p:blipFill>
          <a:blip r:embed="rId3"/>
          <a:stretch>
            <a:fillRect/>
          </a:stretch>
        </p:blipFill>
        <p:spPr>
          <a:xfrm>
            <a:off x="1511614" y="253082"/>
            <a:ext cx="771668" cy="775862"/>
          </a:xfrm>
          <a:prstGeom prst="rect">
            <a:avLst/>
          </a:prstGeom>
        </p:spPr>
      </p:pic>
      <p:pic>
        <p:nvPicPr>
          <p:cNvPr id="7" name="Graphic 6" descr="Warning with solid fill">
            <a:extLst>
              <a:ext uri="{FF2B5EF4-FFF2-40B4-BE49-F238E27FC236}">
                <a16:creationId xmlns:a16="http://schemas.microsoft.com/office/drawing/2014/main" id="{A0941893-4A8D-2EB7-D586-FA9D6E734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8" y="251963"/>
            <a:ext cx="216693" cy="216693"/>
          </a:xfrm>
          <a:prstGeom prst="rect">
            <a:avLst/>
          </a:prstGeom>
        </p:spPr>
      </p:pic>
      <p:sp>
        <p:nvSpPr>
          <p:cNvPr id="8" name="Rectangle: Rounded Corners 7">
            <a:extLst>
              <a:ext uri="{FF2B5EF4-FFF2-40B4-BE49-F238E27FC236}">
                <a16:creationId xmlns:a16="http://schemas.microsoft.com/office/drawing/2014/main" id="{6A780037-207F-724B-7E35-44AD16E7A912}"/>
              </a:ext>
            </a:extLst>
          </p:cNvPr>
          <p:cNvSpPr/>
          <p:nvPr/>
        </p:nvSpPr>
        <p:spPr>
          <a:xfrm>
            <a:off x="0" y="0"/>
            <a:ext cx="2339976" cy="252000"/>
          </a:xfrm>
          <a:prstGeom prst="roundRect">
            <a:avLst>
              <a:gd name="adj" fmla="val 0"/>
            </a:avLst>
          </a:prstGeom>
          <a:solidFill>
            <a:srgbClr val="DDA7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BIO-BRANDSTOF TRANSPORT</a:t>
            </a:r>
            <a:endParaRPr lang="en-US" sz="1100" b="1" dirty="0">
              <a:solidFill>
                <a:schemeClr val="bg1"/>
              </a:solidFill>
            </a:endParaRPr>
          </a:p>
        </p:txBody>
      </p:sp>
      <p:grpSp>
        <p:nvGrpSpPr>
          <p:cNvPr id="9" name="Group 8">
            <a:extLst>
              <a:ext uri="{FF2B5EF4-FFF2-40B4-BE49-F238E27FC236}">
                <a16:creationId xmlns:a16="http://schemas.microsoft.com/office/drawing/2014/main" id="{43519C6D-FAA8-2055-4935-4A36BE2A8A39}"/>
              </a:ext>
            </a:extLst>
          </p:cNvPr>
          <p:cNvGrpSpPr/>
          <p:nvPr/>
        </p:nvGrpSpPr>
        <p:grpSpPr>
          <a:xfrm>
            <a:off x="1190" y="2146621"/>
            <a:ext cx="2342357" cy="193354"/>
            <a:chOff x="1190" y="2146621"/>
            <a:chExt cx="2342357" cy="193354"/>
          </a:xfrm>
        </p:grpSpPr>
        <p:sp>
          <p:nvSpPr>
            <p:cNvPr id="16" name="Rectangle: Rounded Corners 15">
              <a:extLst>
                <a:ext uri="{FF2B5EF4-FFF2-40B4-BE49-F238E27FC236}">
                  <a16:creationId xmlns:a16="http://schemas.microsoft.com/office/drawing/2014/main" id="{C42460C7-2CAD-814F-10DB-8550F4B469AE}"/>
                </a:ext>
              </a:extLst>
            </p:cNvPr>
            <p:cNvSpPr/>
            <p:nvPr/>
          </p:nvSpPr>
          <p:spPr>
            <a:xfrm>
              <a:off x="1190" y="2159975"/>
              <a:ext cx="2342357" cy="180000"/>
            </a:xfrm>
            <a:prstGeom prst="roundRect">
              <a:avLst>
                <a:gd name="adj" fmla="val 0"/>
              </a:avLst>
            </a:prstGeom>
            <a:solidFill>
              <a:srgbClr val="DDA7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7" name="Picture 16" descr="A puzzle with different colored pieces&#10;&#10;Description automatically generated">
              <a:extLst>
                <a:ext uri="{FF2B5EF4-FFF2-40B4-BE49-F238E27FC236}">
                  <a16:creationId xmlns:a16="http://schemas.microsoft.com/office/drawing/2014/main" id="{539998BC-2EF5-3174-295D-9A3E86CBAA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9" name="TextBox 27">
              <a:extLst>
                <a:ext uri="{FF2B5EF4-FFF2-40B4-BE49-F238E27FC236}">
                  <a16:creationId xmlns:a16="http://schemas.microsoft.com/office/drawing/2014/main" id="{AAAFBF59-4866-F196-A46B-D5DC157CABC0}"/>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20" name="Picture 19">
              <a:extLst>
                <a:ext uri="{FF2B5EF4-FFF2-40B4-BE49-F238E27FC236}">
                  <a16:creationId xmlns:a16="http://schemas.microsoft.com/office/drawing/2014/main" id="{AC29D1F0-48ED-3DCC-589C-1A51DFFFDE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A5D3E0AD-3D93-ECD8-A96E-953A8573B4EF}"/>
              </a:ext>
            </a:extLst>
          </p:cNvPr>
          <p:cNvSpPr txBox="1"/>
          <p:nvPr/>
        </p:nvSpPr>
        <p:spPr>
          <a:xfrm>
            <a:off x="246804" y="2147453"/>
            <a:ext cx="1273621" cy="184666"/>
          </a:xfrm>
          <a:prstGeom prst="rect">
            <a:avLst/>
          </a:prstGeom>
          <a:noFill/>
        </p:spPr>
        <p:txBody>
          <a:bodyPr wrap="square">
            <a:spAutoFit/>
          </a:bodyPr>
          <a:lstStyle/>
          <a:p>
            <a:r>
              <a:rPr lang="en-US" sz="600" dirty="0">
                <a:solidFill>
                  <a:schemeClr val="bg1"/>
                </a:solidFill>
              </a:rPr>
              <a:t>https://www.pexels.com/</a:t>
            </a:r>
          </a:p>
        </p:txBody>
      </p:sp>
    </p:spTree>
    <p:extLst>
      <p:ext uri="{BB962C8B-B14F-4D97-AF65-F5344CB8AC3E}">
        <p14:creationId xmlns:p14="http://schemas.microsoft.com/office/powerpoint/2010/main" val="428109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7704D-EF00-D65E-40D9-CB8EFA57ACD7}"/>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4C14C40-A581-55E9-A494-E4E31FB83A55}"/>
              </a:ext>
            </a:extLst>
          </p:cNvPr>
          <p:cNvSpPr/>
          <p:nvPr/>
        </p:nvSpPr>
        <p:spPr>
          <a:xfrm>
            <a:off x="0" y="-1"/>
            <a:ext cx="2339976" cy="2339976"/>
          </a:xfrm>
          <a:prstGeom prst="roundRect">
            <a:avLst>
              <a:gd name="adj" fmla="val 0"/>
            </a:avLst>
          </a:prstGeom>
          <a:solidFill>
            <a:srgbClr val="DDA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De oude fossiele auto's in de buurt kunnen ook rijden op 100% biobrandstoffen uit biomassa</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094F6420-E2BE-57FA-6FF0-0549334FBF36}"/>
              </a:ext>
            </a:extLst>
          </p:cNvPr>
          <p:cNvSpPr/>
          <p:nvPr/>
        </p:nvSpPr>
        <p:spPr>
          <a:xfrm>
            <a:off x="0" y="2066498"/>
            <a:ext cx="2339976" cy="251128"/>
          </a:xfrm>
          <a:prstGeom prst="roundRect">
            <a:avLst>
              <a:gd name="adj" fmla="val 0"/>
            </a:avLst>
          </a:prstGeom>
          <a:solidFill>
            <a:srgbClr val="DDA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21" name="Rectangle 32">
            <a:extLst>
              <a:ext uri="{FF2B5EF4-FFF2-40B4-BE49-F238E27FC236}">
                <a16:creationId xmlns:a16="http://schemas.microsoft.com/office/drawing/2014/main" id="{8D34F0CC-1365-20C0-8E93-8A18871AA9FB}"/>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23" name="Picture 22" descr="A puzzle with different colored pieces&#10;&#10;Description automatically generated">
            <a:extLst>
              <a:ext uri="{FF2B5EF4-FFF2-40B4-BE49-F238E27FC236}">
                <a16:creationId xmlns:a16="http://schemas.microsoft.com/office/drawing/2014/main" id="{5F70711F-B497-010E-F7A8-DF0BDC511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24" name="TextBox 27">
            <a:extLst>
              <a:ext uri="{FF2B5EF4-FFF2-40B4-BE49-F238E27FC236}">
                <a16:creationId xmlns:a16="http://schemas.microsoft.com/office/drawing/2014/main" id="{3AF907B6-2855-D9DD-50E2-BA5D5ADE1596}"/>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25" name="Graphic 24" descr="Warning with solid fill">
            <a:extLst>
              <a:ext uri="{FF2B5EF4-FFF2-40B4-BE49-F238E27FC236}">
                <a16:creationId xmlns:a16="http://schemas.microsoft.com/office/drawing/2014/main" id="{7880A894-7ED2-DFBC-90EB-8DF28E946B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73" y="1008166"/>
            <a:ext cx="176838" cy="176838"/>
          </a:xfrm>
          <a:prstGeom prst="rect">
            <a:avLst/>
          </a:prstGeom>
        </p:spPr>
      </p:pic>
      <p:grpSp>
        <p:nvGrpSpPr>
          <p:cNvPr id="26" name="Groep 17">
            <a:extLst>
              <a:ext uri="{FF2B5EF4-FFF2-40B4-BE49-F238E27FC236}">
                <a16:creationId xmlns:a16="http://schemas.microsoft.com/office/drawing/2014/main" id="{AD05D856-D7AF-F0F0-3E6D-36195281D819}"/>
              </a:ext>
            </a:extLst>
          </p:cNvPr>
          <p:cNvGrpSpPr/>
          <p:nvPr/>
        </p:nvGrpSpPr>
        <p:grpSpPr>
          <a:xfrm>
            <a:off x="257081" y="920953"/>
            <a:ext cx="1721017" cy="307777"/>
            <a:chOff x="336494" y="856537"/>
            <a:chExt cx="1721017" cy="307777"/>
          </a:xfrm>
        </p:grpSpPr>
        <p:sp>
          <p:nvSpPr>
            <p:cNvPr id="27" name="Tekstvak 14">
              <a:extLst>
                <a:ext uri="{FF2B5EF4-FFF2-40B4-BE49-F238E27FC236}">
                  <a16:creationId xmlns:a16="http://schemas.microsoft.com/office/drawing/2014/main" id="{9A40BEFE-0CCC-5380-433B-6C9D277E8316}"/>
                </a:ext>
              </a:extLst>
            </p:cNvPr>
            <p:cNvSpPr txBox="1"/>
            <p:nvPr/>
          </p:nvSpPr>
          <p:spPr>
            <a:xfrm>
              <a:off x="336494" y="856537"/>
              <a:ext cx="1721017" cy="307777"/>
            </a:xfrm>
            <a:prstGeom prst="rect">
              <a:avLst/>
            </a:prstGeom>
            <a:noFill/>
          </p:spPr>
          <p:txBody>
            <a:bodyPr wrap="square">
              <a:spAutoFit/>
            </a:bodyPr>
            <a:lstStyle/>
            <a:p>
              <a:r>
                <a:rPr lang="en-GB" sz="1400" b="1" dirty="0"/>
                <a:t>      </a:t>
              </a:r>
              <a:r>
                <a:rPr lang="en-GB" sz="1000" b="1" dirty="0">
                  <a:solidFill>
                    <a:schemeClr val="bg1"/>
                  </a:solidFill>
                </a:rPr>
                <a:t>x 4 (e.g. 20 </a:t>
              </a:r>
              <a:r>
                <a:rPr lang="en-GB" sz="1000" b="1" dirty="0" err="1">
                  <a:solidFill>
                    <a:schemeClr val="bg1"/>
                  </a:solidFill>
                </a:rPr>
                <a:t>wordt</a:t>
              </a:r>
              <a:r>
                <a:rPr lang="en-GB" sz="1000" b="1" dirty="0">
                  <a:solidFill>
                    <a:schemeClr val="bg1"/>
                  </a:solidFill>
                </a:rPr>
                <a:t> 80)</a:t>
              </a:r>
            </a:p>
          </p:txBody>
        </p:sp>
        <p:pic>
          <p:nvPicPr>
            <p:cNvPr id="28" name="Graphic 27" descr="Voetbaldoel met effen opvulling">
              <a:extLst>
                <a:ext uri="{FF2B5EF4-FFF2-40B4-BE49-F238E27FC236}">
                  <a16:creationId xmlns:a16="http://schemas.microsoft.com/office/drawing/2014/main" id="{B7B5D6E3-6760-D195-B75D-FFBD905E13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52" y="924007"/>
              <a:ext cx="224127" cy="224127"/>
            </a:xfrm>
            <a:prstGeom prst="rect">
              <a:avLst/>
            </a:prstGeom>
          </p:spPr>
        </p:pic>
      </p:grpSp>
      <p:sp>
        <p:nvSpPr>
          <p:cNvPr id="10" name="Tekstvak 12">
            <a:extLst>
              <a:ext uri="{FF2B5EF4-FFF2-40B4-BE49-F238E27FC236}">
                <a16:creationId xmlns:a16="http://schemas.microsoft.com/office/drawing/2014/main" id="{9751A368-F786-255B-3897-3CE75A08515D}"/>
              </a:ext>
            </a:extLst>
          </p:cNvPr>
          <p:cNvSpPr txBox="1"/>
          <p:nvPr/>
        </p:nvSpPr>
        <p:spPr>
          <a:xfrm>
            <a:off x="233121" y="1202963"/>
            <a:ext cx="2070416" cy="246221"/>
          </a:xfrm>
          <a:prstGeom prst="rect">
            <a:avLst/>
          </a:prstGeom>
          <a:noFill/>
        </p:spPr>
        <p:txBody>
          <a:bodyPr wrap="square">
            <a:spAutoFit/>
          </a:bodyPr>
          <a:lstStyle/>
          <a:p>
            <a:r>
              <a:rPr lang="nl-NL" sz="1000" b="1" noProof="0" dirty="0">
                <a:solidFill>
                  <a:schemeClr val="bg1"/>
                </a:solidFill>
              </a:rPr>
              <a:t>+4 Vergister bonus kaarten!!</a:t>
            </a:r>
          </a:p>
        </p:txBody>
      </p:sp>
      <p:pic>
        <p:nvPicPr>
          <p:cNvPr id="11" name="Graphic 10" descr="Warning with solid fill">
            <a:extLst>
              <a:ext uri="{FF2B5EF4-FFF2-40B4-BE49-F238E27FC236}">
                <a16:creationId xmlns:a16="http://schemas.microsoft.com/office/drawing/2014/main" id="{54912D52-0527-2D61-3A7C-499542709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7" y="1236119"/>
            <a:ext cx="176838" cy="176838"/>
          </a:xfrm>
          <a:prstGeom prst="rect">
            <a:avLst/>
          </a:prstGeom>
        </p:spPr>
      </p:pic>
      <p:pic>
        <p:nvPicPr>
          <p:cNvPr id="12" name="Graphic 11" descr="Warning with solid fill">
            <a:extLst>
              <a:ext uri="{FF2B5EF4-FFF2-40B4-BE49-F238E27FC236}">
                <a16:creationId xmlns:a16="http://schemas.microsoft.com/office/drawing/2014/main" id="{65CAF57E-B9E6-DA4B-7888-3E8CB5EA5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48" y="1537787"/>
            <a:ext cx="176838" cy="176838"/>
          </a:xfrm>
          <a:prstGeom prst="rect">
            <a:avLst/>
          </a:prstGeom>
        </p:spPr>
      </p:pic>
      <p:grpSp>
        <p:nvGrpSpPr>
          <p:cNvPr id="45" name="Group 44">
            <a:extLst>
              <a:ext uri="{FF2B5EF4-FFF2-40B4-BE49-F238E27FC236}">
                <a16:creationId xmlns:a16="http://schemas.microsoft.com/office/drawing/2014/main" id="{0467BA5C-2324-F660-7B7E-A6CEB7B4914E}"/>
              </a:ext>
            </a:extLst>
          </p:cNvPr>
          <p:cNvGrpSpPr/>
          <p:nvPr/>
        </p:nvGrpSpPr>
        <p:grpSpPr>
          <a:xfrm>
            <a:off x="237882" y="1434471"/>
            <a:ext cx="2053748" cy="400110"/>
            <a:chOff x="156054" y="1554350"/>
            <a:chExt cx="2053748" cy="400110"/>
          </a:xfrm>
        </p:grpSpPr>
        <p:sp>
          <p:nvSpPr>
            <p:cNvPr id="46" name="Tekstvak 12">
              <a:extLst>
                <a:ext uri="{FF2B5EF4-FFF2-40B4-BE49-F238E27FC236}">
                  <a16:creationId xmlns:a16="http://schemas.microsoft.com/office/drawing/2014/main" id="{6E255583-FF2C-E1B1-1971-8EA9495BB0B1}"/>
                </a:ext>
              </a:extLst>
            </p:cNvPr>
            <p:cNvSpPr txBox="1"/>
            <p:nvPr/>
          </p:nvSpPr>
          <p:spPr>
            <a:xfrm>
              <a:off x="156054" y="1554350"/>
              <a:ext cx="2053748" cy="400110"/>
            </a:xfrm>
            <a:prstGeom prst="rect">
              <a:avLst/>
            </a:prstGeom>
            <a:noFill/>
          </p:spPr>
          <p:txBody>
            <a:bodyPr wrap="square">
              <a:spAutoFit/>
            </a:bodyPr>
            <a:lstStyle/>
            <a:p>
              <a:r>
                <a:rPr lang="nl-NL" sz="1000" b="1" noProof="0" dirty="0">
                  <a:solidFill>
                    <a:schemeClr val="bg1"/>
                  </a:solidFill>
                </a:rPr>
                <a:t>100% van extra            moet met biomassa geproduceerd worden</a:t>
              </a:r>
              <a:endParaRPr lang="nl-NL" sz="1400" b="1" noProof="0" dirty="0">
                <a:solidFill>
                  <a:schemeClr val="bg1"/>
                </a:solidFill>
              </a:endParaRPr>
            </a:p>
          </p:txBody>
        </p:sp>
        <p:pic>
          <p:nvPicPr>
            <p:cNvPr id="47" name="Graphic 46" descr="Voetbaldoel met effen opvulling">
              <a:extLst>
                <a:ext uri="{FF2B5EF4-FFF2-40B4-BE49-F238E27FC236}">
                  <a16:creationId xmlns:a16="http://schemas.microsoft.com/office/drawing/2014/main" id="{61F7F437-FAB7-E8A2-3AEC-FC60EA10A2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621" y="1568885"/>
              <a:ext cx="246401" cy="246401"/>
            </a:xfrm>
            <a:prstGeom prst="rect">
              <a:avLst/>
            </a:prstGeom>
          </p:spPr>
        </p:pic>
      </p:grpSp>
      <p:pic>
        <p:nvPicPr>
          <p:cNvPr id="2" name="Graphic 1" descr="Close">
            <a:extLst>
              <a:ext uri="{FF2B5EF4-FFF2-40B4-BE49-F238E27FC236}">
                <a16:creationId xmlns:a16="http://schemas.microsoft.com/office/drawing/2014/main" id="{1525BDBB-2EFE-42F3-BB7E-537C274F9C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317527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DEAB68D8-9635-4ECA-58D4-C2C5A28E7A3F}"/>
            </a:ext>
          </a:extLst>
        </p:cNvPr>
        <p:cNvGrpSpPr/>
        <p:nvPr/>
      </p:nvGrpSpPr>
      <p:grpSpPr>
        <a:xfrm>
          <a:off x="0" y="0"/>
          <a:ext cx="0" cy="0"/>
          <a:chOff x="0" y="0"/>
          <a:chExt cx="0" cy="0"/>
        </a:xfrm>
      </p:grpSpPr>
      <p:pic>
        <p:nvPicPr>
          <p:cNvPr id="1026" name="Picture 2" descr="Hydrogen Fuel Cell Vehicle Details | CA State Capitol 2/14/1… | Flickr">
            <a:extLst>
              <a:ext uri="{FF2B5EF4-FFF2-40B4-BE49-F238E27FC236}">
                <a16:creationId xmlns:a16="http://schemas.microsoft.com/office/drawing/2014/main" id="{1A76E853-B7C0-982C-9AC4-FADEE809F6D7}"/>
              </a:ext>
            </a:extLst>
          </p:cNvPr>
          <p:cNvPicPr>
            <a:picLocks noChangeAspect="1" noChangeArrowheads="1"/>
          </p:cNvPicPr>
          <p:nvPr/>
        </p:nvPicPr>
        <p:blipFill rotWithShape="1">
          <a:blip r:embed="rId2">
            <a:alphaModFix amt="80000"/>
            <a:extLst>
              <a:ext uri="{28A0092B-C50C-407E-A947-70E740481C1C}">
                <a14:useLocalDpi xmlns:a14="http://schemas.microsoft.com/office/drawing/2010/main" val="0"/>
              </a:ext>
            </a:extLst>
          </a:blip>
          <a:srcRect l="15655" r="12976"/>
          <a:stretch/>
        </p:blipFill>
        <p:spPr bwMode="auto">
          <a:xfrm>
            <a:off x="2" y="0"/>
            <a:ext cx="2339974" cy="23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4F7E90B-FF85-D135-DC4F-C5FA351F8B39}"/>
              </a:ext>
            </a:extLst>
          </p:cNvPr>
          <p:cNvSpPr/>
          <p:nvPr/>
        </p:nvSpPr>
        <p:spPr>
          <a:xfrm>
            <a:off x="1511613" y="1041359"/>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7" name="Graphic 6" descr="Warning with solid fill">
            <a:extLst>
              <a:ext uri="{FF2B5EF4-FFF2-40B4-BE49-F238E27FC236}">
                <a16:creationId xmlns:a16="http://schemas.microsoft.com/office/drawing/2014/main" id="{EEDB0194-BE3A-8CC9-973B-7D53F14DE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18" y="251963"/>
            <a:ext cx="216693" cy="216693"/>
          </a:xfrm>
          <a:prstGeom prst="rect">
            <a:avLst/>
          </a:prstGeom>
        </p:spPr>
      </p:pic>
      <p:sp>
        <p:nvSpPr>
          <p:cNvPr id="8" name="Rectangle: Rounded Corners 7">
            <a:extLst>
              <a:ext uri="{FF2B5EF4-FFF2-40B4-BE49-F238E27FC236}">
                <a16:creationId xmlns:a16="http://schemas.microsoft.com/office/drawing/2014/main" id="{2E6F3B3F-5041-3166-DC9F-653AAA45DE7D}"/>
              </a:ext>
            </a:extLst>
          </p:cNvPr>
          <p:cNvSpPr/>
          <p:nvPr/>
        </p:nvSpPr>
        <p:spPr>
          <a:xfrm>
            <a:off x="0" y="0"/>
            <a:ext cx="2339976" cy="252000"/>
          </a:xfrm>
          <a:prstGeom prst="roundRect">
            <a:avLst>
              <a:gd name="adj" fmla="val 0"/>
            </a:avLst>
          </a:prstGeom>
          <a:solidFill>
            <a:srgbClr val="DDA7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WATERSTOF TRANSPORT</a:t>
            </a:r>
            <a:endParaRPr lang="en-US" sz="1100" b="1" dirty="0">
              <a:solidFill>
                <a:schemeClr val="bg1"/>
              </a:solidFill>
            </a:endParaRPr>
          </a:p>
        </p:txBody>
      </p:sp>
      <p:grpSp>
        <p:nvGrpSpPr>
          <p:cNvPr id="9" name="Group 8">
            <a:extLst>
              <a:ext uri="{FF2B5EF4-FFF2-40B4-BE49-F238E27FC236}">
                <a16:creationId xmlns:a16="http://schemas.microsoft.com/office/drawing/2014/main" id="{22A4CDE1-6999-23FC-8988-EFF2405A133E}"/>
              </a:ext>
            </a:extLst>
          </p:cNvPr>
          <p:cNvGrpSpPr/>
          <p:nvPr/>
        </p:nvGrpSpPr>
        <p:grpSpPr>
          <a:xfrm>
            <a:off x="1190" y="2146621"/>
            <a:ext cx="2342357" cy="193354"/>
            <a:chOff x="1190" y="2146621"/>
            <a:chExt cx="2342357" cy="193354"/>
          </a:xfrm>
        </p:grpSpPr>
        <p:sp>
          <p:nvSpPr>
            <p:cNvPr id="16" name="Rectangle: Rounded Corners 15">
              <a:extLst>
                <a:ext uri="{FF2B5EF4-FFF2-40B4-BE49-F238E27FC236}">
                  <a16:creationId xmlns:a16="http://schemas.microsoft.com/office/drawing/2014/main" id="{63815A79-7F68-3BB6-1443-0B33441ED0E3}"/>
                </a:ext>
              </a:extLst>
            </p:cNvPr>
            <p:cNvSpPr/>
            <p:nvPr/>
          </p:nvSpPr>
          <p:spPr>
            <a:xfrm>
              <a:off x="1190" y="2159975"/>
              <a:ext cx="2342357" cy="180000"/>
            </a:xfrm>
            <a:prstGeom prst="roundRect">
              <a:avLst>
                <a:gd name="adj" fmla="val 0"/>
              </a:avLst>
            </a:prstGeom>
            <a:solidFill>
              <a:srgbClr val="DDA7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7" name="Picture 16" descr="A puzzle with different colored pieces&#10;&#10;Description automatically generated">
              <a:extLst>
                <a:ext uri="{FF2B5EF4-FFF2-40B4-BE49-F238E27FC236}">
                  <a16:creationId xmlns:a16="http://schemas.microsoft.com/office/drawing/2014/main" id="{698C56CF-591D-168A-CB15-7A8DB5524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9" name="TextBox 27">
              <a:extLst>
                <a:ext uri="{FF2B5EF4-FFF2-40B4-BE49-F238E27FC236}">
                  <a16:creationId xmlns:a16="http://schemas.microsoft.com/office/drawing/2014/main" id="{E616B389-D7FD-1B35-4051-59A0FB09A7D4}"/>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20" name="Picture 19">
              <a:extLst>
                <a:ext uri="{FF2B5EF4-FFF2-40B4-BE49-F238E27FC236}">
                  <a16:creationId xmlns:a16="http://schemas.microsoft.com/office/drawing/2014/main" id="{19188763-CA42-5DE6-CA8E-00BC2A45B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1E155DA2-7885-9203-F978-05A50B9ABF59}"/>
              </a:ext>
            </a:extLst>
          </p:cNvPr>
          <p:cNvSpPr txBox="1"/>
          <p:nvPr/>
        </p:nvSpPr>
        <p:spPr>
          <a:xfrm>
            <a:off x="246804" y="2147453"/>
            <a:ext cx="1273621" cy="184666"/>
          </a:xfrm>
          <a:prstGeom prst="rect">
            <a:avLst/>
          </a:prstGeom>
          <a:noFill/>
        </p:spPr>
        <p:txBody>
          <a:bodyPr wrap="square">
            <a:spAutoFit/>
          </a:bodyPr>
          <a:lstStyle/>
          <a:p>
            <a:r>
              <a:rPr lang="en-US" sz="600" dirty="0">
                <a:solidFill>
                  <a:schemeClr val="bg1"/>
                </a:solidFill>
              </a:rPr>
              <a:t>https://www.flickr.com/</a:t>
            </a:r>
          </a:p>
        </p:txBody>
      </p:sp>
      <p:pic>
        <p:nvPicPr>
          <p:cNvPr id="4" name="Picture 3">
            <a:extLst>
              <a:ext uri="{FF2B5EF4-FFF2-40B4-BE49-F238E27FC236}">
                <a16:creationId xmlns:a16="http://schemas.microsoft.com/office/drawing/2014/main" id="{1B730DA1-25D9-BBCC-84E1-5A4DED1DF21D}"/>
              </a:ext>
            </a:extLst>
          </p:cNvPr>
          <p:cNvPicPr>
            <a:picLocks noChangeAspect="1"/>
          </p:cNvPicPr>
          <p:nvPr/>
        </p:nvPicPr>
        <p:blipFill>
          <a:blip r:embed="rId7"/>
          <a:stretch>
            <a:fillRect/>
          </a:stretch>
        </p:blipFill>
        <p:spPr>
          <a:xfrm>
            <a:off x="1505149" y="250348"/>
            <a:ext cx="771668" cy="775595"/>
          </a:xfrm>
          <a:prstGeom prst="rect">
            <a:avLst/>
          </a:prstGeom>
        </p:spPr>
      </p:pic>
    </p:spTree>
    <p:extLst>
      <p:ext uri="{BB962C8B-B14F-4D97-AF65-F5344CB8AC3E}">
        <p14:creationId xmlns:p14="http://schemas.microsoft.com/office/powerpoint/2010/main" val="255494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D60B-0001-0A6B-5870-881E7F17D8E6}"/>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A7C6E3A-333F-FC39-7AAC-3881DA7450EC}"/>
              </a:ext>
            </a:extLst>
          </p:cNvPr>
          <p:cNvSpPr/>
          <p:nvPr/>
        </p:nvSpPr>
        <p:spPr>
          <a:xfrm>
            <a:off x="0" y="-1"/>
            <a:ext cx="2339976" cy="2339976"/>
          </a:xfrm>
          <a:prstGeom prst="roundRect">
            <a:avLst>
              <a:gd name="adj" fmla="val 0"/>
            </a:avLst>
          </a:prstGeom>
          <a:solidFill>
            <a:srgbClr val="DDA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dirty="0">
                <a:solidFill>
                  <a:schemeClr val="bg1"/>
                </a:solidFill>
                <a:latin typeface="Segoe UI" panose="020B0502040204020203" pitchFamily="34" charset="0"/>
              </a:rPr>
              <a:t>Auto’s kunnen op waterstof reiden door gebruik te maken van een brandstofcel of een aangepaste verbrandingsmotor</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249D7BAF-06F3-89FE-D016-526F1F7B29A7}"/>
              </a:ext>
            </a:extLst>
          </p:cNvPr>
          <p:cNvSpPr/>
          <p:nvPr/>
        </p:nvSpPr>
        <p:spPr>
          <a:xfrm>
            <a:off x="0" y="2066498"/>
            <a:ext cx="2339976" cy="251128"/>
          </a:xfrm>
          <a:prstGeom prst="roundRect">
            <a:avLst>
              <a:gd name="adj" fmla="val 0"/>
            </a:avLst>
          </a:prstGeom>
          <a:solidFill>
            <a:srgbClr val="DDA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21" name="Rectangle 32">
            <a:extLst>
              <a:ext uri="{FF2B5EF4-FFF2-40B4-BE49-F238E27FC236}">
                <a16:creationId xmlns:a16="http://schemas.microsoft.com/office/drawing/2014/main" id="{B39281CB-FBBD-D9DD-71AD-518DDD43489C}"/>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23" name="Picture 22" descr="A puzzle with different colored pieces&#10;&#10;Description automatically generated">
            <a:extLst>
              <a:ext uri="{FF2B5EF4-FFF2-40B4-BE49-F238E27FC236}">
                <a16:creationId xmlns:a16="http://schemas.microsoft.com/office/drawing/2014/main" id="{B861E014-D1A4-5BAB-D775-02CE7A9E6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24" name="TextBox 27">
            <a:extLst>
              <a:ext uri="{FF2B5EF4-FFF2-40B4-BE49-F238E27FC236}">
                <a16:creationId xmlns:a16="http://schemas.microsoft.com/office/drawing/2014/main" id="{378E5BEA-E7B9-195C-F405-9408BA59FE69}"/>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25" name="Graphic 24" descr="Warning with solid fill">
            <a:extLst>
              <a:ext uri="{FF2B5EF4-FFF2-40B4-BE49-F238E27FC236}">
                <a16:creationId xmlns:a16="http://schemas.microsoft.com/office/drawing/2014/main" id="{45150F5D-515A-DAA6-8C74-E48BB38780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73" y="1008166"/>
            <a:ext cx="176838" cy="176838"/>
          </a:xfrm>
          <a:prstGeom prst="rect">
            <a:avLst/>
          </a:prstGeom>
        </p:spPr>
      </p:pic>
      <p:grpSp>
        <p:nvGrpSpPr>
          <p:cNvPr id="26" name="Groep 17">
            <a:extLst>
              <a:ext uri="{FF2B5EF4-FFF2-40B4-BE49-F238E27FC236}">
                <a16:creationId xmlns:a16="http://schemas.microsoft.com/office/drawing/2014/main" id="{E203CE30-F5C0-E817-110A-05A970486DF8}"/>
              </a:ext>
            </a:extLst>
          </p:cNvPr>
          <p:cNvGrpSpPr/>
          <p:nvPr/>
        </p:nvGrpSpPr>
        <p:grpSpPr>
          <a:xfrm>
            <a:off x="257081" y="920953"/>
            <a:ext cx="1721017" cy="307777"/>
            <a:chOff x="336494" y="856537"/>
            <a:chExt cx="1721017" cy="307777"/>
          </a:xfrm>
        </p:grpSpPr>
        <p:sp>
          <p:nvSpPr>
            <p:cNvPr id="27" name="Tekstvak 14">
              <a:extLst>
                <a:ext uri="{FF2B5EF4-FFF2-40B4-BE49-F238E27FC236}">
                  <a16:creationId xmlns:a16="http://schemas.microsoft.com/office/drawing/2014/main" id="{8801D795-6CA1-CEB3-97DA-A3BB6BDEEACD}"/>
                </a:ext>
              </a:extLst>
            </p:cNvPr>
            <p:cNvSpPr txBox="1"/>
            <p:nvPr/>
          </p:nvSpPr>
          <p:spPr>
            <a:xfrm>
              <a:off x="336494" y="856537"/>
              <a:ext cx="1721017" cy="307777"/>
            </a:xfrm>
            <a:prstGeom prst="rect">
              <a:avLst/>
            </a:prstGeom>
            <a:noFill/>
          </p:spPr>
          <p:txBody>
            <a:bodyPr wrap="square">
              <a:spAutoFit/>
            </a:bodyPr>
            <a:lstStyle/>
            <a:p>
              <a:r>
                <a:rPr lang="en-GB" sz="1400" b="1" dirty="0"/>
                <a:t>      </a:t>
              </a:r>
              <a:r>
                <a:rPr lang="en-GB" sz="1000" b="1" dirty="0">
                  <a:solidFill>
                    <a:schemeClr val="bg1"/>
                  </a:solidFill>
                </a:rPr>
                <a:t>x 4 (e.g. 20 </a:t>
              </a:r>
              <a:r>
                <a:rPr lang="en-GB" sz="1000" b="1" dirty="0" err="1">
                  <a:solidFill>
                    <a:schemeClr val="bg1"/>
                  </a:solidFill>
                </a:rPr>
                <a:t>wordt</a:t>
              </a:r>
              <a:r>
                <a:rPr lang="en-GB" sz="1000" b="1" dirty="0">
                  <a:solidFill>
                    <a:schemeClr val="bg1"/>
                  </a:solidFill>
                </a:rPr>
                <a:t> 80)</a:t>
              </a:r>
            </a:p>
          </p:txBody>
        </p:sp>
        <p:pic>
          <p:nvPicPr>
            <p:cNvPr id="28" name="Graphic 27" descr="Voetbaldoel met effen opvulling">
              <a:extLst>
                <a:ext uri="{FF2B5EF4-FFF2-40B4-BE49-F238E27FC236}">
                  <a16:creationId xmlns:a16="http://schemas.microsoft.com/office/drawing/2014/main" id="{1FD01675-14AE-D157-BE7B-2000A5480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52" y="924007"/>
              <a:ext cx="224127" cy="224127"/>
            </a:xfrm>
            <a:prstGeom prst="rect">
              <a:avLst/>
            </a:prstGeom>
          </p:spPr>
        </p:pic>
      </p:grpSp>
      <p:sp>
        <p:nvSpPr>
          <p:cNvPr id="10" name="Tekstvak 12">
            <a:extLst>
              <a:ext uri="{FF2B5EF4-FFF2-40B4-BE49-F238E27FC236}">
                <a16:creationId xmlns:a16="http://schemas.microsoft.com/office/drawing/2014/main" id="{D20E1482-F30C-D31F-A2C6-066DE731A42D}"/>
              </a:ext>
            </a:extLst>
          </p:cNvPr>
          <p:cNvSpPr txBox="1"/>
          <p:nvPr/>
        </p:nvSpPr>
        <p:spPr>
          <a:xfrm>
            <a:off x="233121" y="1202963"/>
            <a:ext cx="2070416" cy="246221"/>
          </a:xfrm>
          <a:prstGeom prst="rect">
            <a:avLst/>
          </a:prstGeom>
          <a:noFill/>
        </p:spPr>
        <p:txBody>
          <a:bodyPr wrap="square">
            <a:spAutoFit/>
          </a:bodyPr>
          <a:lstStyle/>
          <a:p>
            <a:r>
              <a:rPr lang="nl-NL" sz="1000" b="1" noProof="0" dirty="0">
                <a:solidFill>
                  <a:schemeClr val="bg1"/>
                </a:solidFill>
              </a:rPr>
              <a:t>+4 </a:t>
            </a:r>
            <a:r>
              <a:rPr lang="nl-NL" sz="1000" b="1" dirty="0">
                <a:solidFill>
                  <a:schemeClr val="bg1"/>
                </a:solidFill>
              </a:rPr>
              <a:t>Waterstof opslag kaarten</a:t>
            </a:r>
            <a:r>
              <a:rPr lang="nl-NL" sz="1000" b="1" noProof="0" dirty="0">
                <a:solidFill>
                  <a:schemeClr val="bg1"/>
                </a:solidFill>
              </a:rPr>
              <a:t>!!</a:t>
            </a:r>
          </a:p>
        </p:txBody>
      </p:sp>
      <p:pic>
        <p:nvPicPr>
          <p:cNvPr id="11" name="Graphic 10" descr="Warning with solid fill">
            <a:extLst>
              <a:ext uri="{FF2B5EF4-FFF2-40B4-BE49-F238E27FC236}">
                <a16:creationId xmlns:a16="http://schemas.microsoft.com/office/drawing/2014/main" id="{853445A2-3029-CF6F-A332-215530B263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7" y="1236119"/>
            <a:ext cx="176838" cy="176838"/>
          </a:xfrm>
          <a:prstGeom prst="rect">
            <a:avLst/>
          </a:prstGeom>
        </p:spPr>
      </p:pic>
      <p:pic>
        <p:nvPicPr>
          <p:cNvPr id="2" name="Graphic 1" descr="Close">
            <a:extLst>
              <a:ext uri="{FF2B5EF4-FFF2-40B4-BE49-F238E27FC236}">
                <a16:creationId xmlns:a16="http://schemas.microsoft.com/office/drawing/2014/main" id="{13CF8C91-0AD6-8E18-7125-A558479672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91906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4AB8-A5B7-6522-B154-AEE49F7FE2C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2F0F0D-C59F-3DA6-AC11-7EBA268C093C}"/>
              </a:ext>
            </a:extLst>
          </p:cNvPr>
          <p:cNvSpPr/>
          <p:nvPr/>
        </p:nvSpPr>
        <p:spPr>
          <a:xfrm>
            <a:off x="0" y="-1"/>
            <a:ext cx="2339976" cy="2339976"/>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De elektrische WP haalt warmte uit de buitenlucht om uw huis te verwarmen. Alleen goed geïsoleerde huizen (met minimaal energielabel C-B) kunnen warmtepompen effectief gebruiken vanwege de lagere verwarmingstemp</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4" name="Rectangle: Rounded Corners 3">
            <a:extLst>
              <a:ext uri="{FF2B5EF4-FFF2-40B4-BE49-F238E27FC236}">
                <a16:creationId xmlns:a16="http://schemas.microsoft.com/office/drawing/2014/main" id="{97AC5874-021F-390D-1007-A96E6DB633B2}"/>
              </a:ext>
            </a:extLst>
          </p:cNvPr>
          <p:cNvSpPr/>
          <p:nvPr/>
        </p:nvSpPr>
        <p:spPr>
          <a:xfrm>
            <a:off x="0" y="2066498"/>
            <a:ext cx="2339976" cy="251128"/>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5" name="Rectangle 32">
            <a:extLst>
              <a:ext uri="{FF2B5EF4-FFF2-40B4-BE49-F238E27FC236}">
                <a16:creationId xmlns:a16="http://schemas.microsoft.com/office/drawing/2014/main" id="{4EFB135C-97F8-36C8-AC0C-F42BC8119D6B}"/>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6" name="Picture 5" descr="A puzzle with different colored pieces&#10;&#10;Description automatically generated">
            <a:extLst>
              <a:ext uri="{FF2B5EF4-FFF2-40B4-BE49-F238E27FC236}">
                <a16:creationId xmlns:a16="http://schemas.microsoft.com/office/drawing/2014/main" id="{1430F1C7-9A6D-3737-4C6E-E9938C91A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7" name="TextBox 27">
            <a:extLst>
              <a:ext uri="{FF2B5EF4-FFF2-40B4-BE49-F238E27FC236}">
                <a16:creationId xmlns:a16="http://schemas.microsoft.com/office/drawing/2014/main" id="{54A65FFC-278C-55B0-ED9C-5251B7B0CD54}"/>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pic>
        <p:nvPicPr>
          <p:cNvPr id="2" name="Graphic 1" descr="Warning with solid fill">
            <a:extLst>
              <a:ext uri="{FF2B5EF4-FFF2-40B4-BE49-F238E27FC236}">
                <a16:creationId xmlns:a16="http://schemas.microsoft.com/office/drawing/2014/main" id="{78E69B37-000E-5923-AF4F-22F4FF7AC8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07" y="1495653"/>
            <a:ext cx="176838" cy="176838"/>
          </a:xfrm>
          <a:prstGeom prst="rect">
            <a:avLst/>
          </a:prstGeom>
        </p:spPr>
      </p:pic>
      <p:grpSp>
        <p:nvGrpSpPr>
          <p:cNvPr id="10" name="Groep 17">
            <a:extLst>
              <a:ext uri="{FF2B5EF4-FFF2-40B4-BE49-F238E27FC236}">
                <a16:creationId xmlns:a16="http://schemas.microsoft.com/office/drawing/2014/main" id="{C5A93FF6-3DF2-D739-59F4-97BB557AF54A}"/>
              </a:ext>
            </a:extLst>
          </p:cNvPr>
          <p:cNvGrpSpPr/>
          <p:nvPr/>
        </p:nvGrpSpPr>
        <p:grpSpPr>
          <a:xfrm>
            <a:off x="377452" y="1417966"/>
            <a:ext cx="1809116" cy="307777"/>
            <a:chOff x="453431" y="861300"/>
            <a:chExt cx="1809116" cy="307777"/>
          </a:xfrm>
        </p:grpSpPr>
        <p:sp>
          <p:nvSpPr>
            <p:cNvPr id="15" name="Tekstvak 14">
              <a:extLst>
                <a:ext uri="{FF2B5EF4-FFF2-40B4-BE49-F238E27FC236}">
                  <a16:creationId xmlns:a16="http://schemas.microsoft.com/office/drawing/2014/main" id="{99741FF0-9ACF-7160-C832-F2AD44AAAE6B}"/>
                </a:ext>
              </a:extLst>
            </p:cNvPr>
            <p:cNvSpPr txBox="1"/>
            <p:nvPr/>
          </p:nvSpPr>
          <p:spPr>
            <a:xfrm>
              <a:off x="453431" y="861300"/>
              <a:ext cx="1809116" cy="307777"/>
            </a:xfrm>
            <a:prstGeom prst="rect">
              <a:avLst/>
            </a:prstGeom>
            <a:noFill/>
          </p:spPr>
          <p:txBody>
            <a:bodyPr wrap="square">
              <a:spAutoFit/>
            </a:bodyPr>
            <a:lstStyle/>
            <a:p>
              <a:r>
                <a:rPr lang="nl-NL" sz="1400" b="1" noProof="0" dirty="0"/>
                <a:t>      </a:t>
              </a:r>
              <a:r>
                <a:rPr lang="nl-NL" sz="1000" b="1" noProof="0" dirty="0">
                  <a:solidFill>
                    <a:schemeClr val="bg1"/>
                  </a:solidFill>
                </a:rPr>
                <a:t>x 2.5 (e.g. 20 wordt 50)</a:t>
              </a:r>
            </a:p>
          </p:txBody>
        </p:sp>
        <p:pic>
          <p:nvPicPr>
            <p:cNvPr id="16" name="Graphic 15" descr="Voetbaldoel met effen opvulling">
              <a:extLst>
                <a:ext uri="{FF2B5EF4-FFF2-40B4-BE49-F238E27FC236}">
                  <a16:creationId xmlns:a16="http://schemas.microsoft.com/office/drawing/2014/main" id="{85F2EE3B-88FD-8C75-C2F1-9F0DC62D55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0983" y="924007"/>
              <a:ext cx="224127" cy="224127"/>
            </a:xfrm>
            <a:prstGeom prst="rect">
              <a:avLst/>
            </a:prstGeom>
          </p:spPr>
        </p:pic>
      </p:grpSp>
      <p:pic>
        <p:nvPicPr>
          <p:cNvPr id="8" name="Graphic 7" descr="Close">
            <a:extLst>
              <a:ext uri="{FF2B5EF4-FFF2-40B4-BE49-F238E27FC236}">
                <a16:creationId xmlns:a16="http://schemas.microsoft.com/office/drawing/2014/main" id="{646042D0-D70E-5663-EE62-6509F90C5F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428305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5C17E1-C3F4-4B50-90D9-2B4A2F54AA13}"/>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8152"/>
          <a:stretch/>
        </p:blipFill>
        <p:spPr bwMode="auto">
          <a:xfrm>
            <a:off x="-449" y="0"/>
            <a:ext cx="2340423" cy="234359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B1D0DF36-D1AF-1A10-DFEC-EB6A4825A4E9}"/>
              </a:ext>
            </a:extLst>
          </p:cNvPr>
          <p:cNvSpPr/>
          <p:nvPr/>
        </p:nvSpPr>
        <p:spPr>
          <a:xfrm>
            <a:off x="1495738" y="1035643"/>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22" name="Picture 21">
            <a:extLst>
              <a:ext uri="{FF2B5EF4-FFF2-40B4-BE49-F238E27FC236}">
                <a16:creationId xmlns:a16="http://schemas.microsoft.com/office/drawing/2014/main" id="{E1CD6C8F-770B-4D80-0560-409E7609B339}"/>
              </a:ext>
            </a:extLst>
          </p:cNvPr>
          <p:cNvPicPr>
            <a:picLocks noChangeAspect="1"/>
          </p:cNvPicPr>
          <p:nvPr/>
        </p:nvPicPr>
        <p:blipFill>
          <a:blip r:embed="rId3"/>
          <a:stretch>
            <a:fillRect/>
          </a:stretch>
        </p:blipFill>
        <p:spPr>
          <a:xfrm>
            <a:off x="1495450" y="255179"/>
            <a:ext cx="773247" cy="773247"/>
          </a:xfrm>
          <a:prstGeom prst="rect">
            <a:avLst/>
          </a:prstGeom>
        </p:spPr>
      </p:pic>
      <p:grpSp>
        <p:nvGrpSpPr>
          <p:cNvPr id="5" name="Group 4">
            <a:extLst>
              <a:ext uri="{FF2B5EF4-FFF2-40B4-BE49-F238E27FC236}">
                <a16:creationId xmlns:a16="http://schemas.microsoft.com/office/drawing/2014/main" id="{831D592D-8C0E-6BA4-0015-8EC69068D7CE}"/>
              </a:ext>
            </a:extLst>
          </p:cNvPr>
          <p:cNvGrpSpPr/>
          <p:nvPr/>
        </p:nvGrpSpPr>
        <p:grpSpPr>
          <a:xfrm>
            <a:off x="1190" y="2146621"/>
            <a:ext cx="2342357" cy="193354"/>
            <a:chOff x="1190" y="2146621"/>
            <a:chExt cx="2342357" cy="193354"/>
          </a:xfrm>
        </p:grpSpPr>
        <p:sp>
          <p:nvSpPr>
            <p:cNvPr id="6" name="Rectangle: Rounded Corners 5">
              <a:extLst>
                <a:ext uri="{FF2B5EF4-FFF2-40B4-BE49-F238E27FC236}">
                  <a16:creationId xmlns:a16="http://schemas.microsoft.com/office/drawing/2014/main" id="{32C5882B-9DE1-5867-1B0E-D0DB116F6414}"/>
                </a:ext>
              </a:extLst>
            </p:cNvPr>
            <p:cNvSpPr/>
            <p:nvPr/>
          </p:nvSpPr>
          <p:spPr>
            <a:xfrm>
              <a:off x="1190" y="2159975"/>
              <a:ext cx="2342357" cy="180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3" name="Picture 12" descr="A puzzle with different colored pieces&#10;&#10;Description automatically generated">
              <a:extLst>
                <a:ext uri="{FF2B5EF4-FFF2-40B4-BE49-F238E27FC236}">
                  <a16:creationId xmlns:a16="http://schemas.microsoft.com/office/drawing/2014/main" id="{D43D93EB-442A-0EEC-598E-3F83BA9B7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4" name="TextBox 27">
              <a:extLst>
                <a:ext uri="{FF2B5EF4-FFF2-40B4-BE49-F238E27FC236}">
                  <a16:creationId xmlns:a16="http://schemas.microsoft.com/office/drawing/2014/main" id="{AA36C221-F526-8AA4-5BD8-9D527C82F3BC}"/>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5" name="Picture 14">
              <a:extLst>
                <a:ext uri="{FF2B5EF4-FFF2-40B4-BE49-F238E27FC236}">
                  <a16:creationId xmlns:a16="http://schemas.microsoft.com/office/drawing/2014/main" id="{D4C170D3-E6E6-6C7F-B322-7C50AE7F58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A6060BCD-E84F-A762-8955-DF6CFFDBD71F}"/>
              </a:ext>
            </a:extLst>
          </p:cNvPr>
          <p:cNvSpPr txBox="1"/>
          <p:nvPr/>
        </p:nvSpPr>
        <p:spPr>
          <a:xfrm>
            <a:off x="253154" y="2142388"/>
            <a:ext cx="1273621" cy="184666"/>
          </a:xfrm>
          <a:prstGeom prst="rect">
            <a:avLst/>
          </a:prstGeom>
          <a:noFill/>
        </p:spPr>
        <p:txBody>
          <a:bodyPr wrap="square">
            <a:spAutoFit/>
          </a:bodyPr>
          <a:lstStyle/>
          <a:p>
            <a:r>
              <a:rPr lang="en-US" sz="600" dirty="0">
                <a:solidFill>
                  <a:schemeClr val="bg1"/>
                </a:solidFill>
              </a:rPr>
              <a:t>https://www.technim.nl/ </a:t>
            </a:r>
          </a:p>
        </p:txBody>
      </p:sp>
      <p:pic>
        <p:nvPicPr>
          <p:cNvPr id="16" name="Graphic 15" descr="Warning with solid fill">
            <a:extLst>
              <a:ext uri="{FF2B5EF4-FFF2-40B4-BE49-F238E27FC236}">
                <a16:creationId xmlns:a16="http://schemas.microsoft.com/office/drawing/2014/main" id="{FB681DAE-0980-35DD-D09C-4540A4CDB1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118" y="251963"/>
            <a:ext cx="216693" cy="216693"/>
          </a:xfrm>
          <a:prstGeom prst="rect">
            <a:avLst/>
          </a:prstGeom>
        </p:spPr>
      </p:pic>
      <p:sp>
        <p:nvSpPr>
          <p:cNvPr id="17" name="Rectangle: Rounded Corners 16">
            <a:extLst>
              <a:ext uri="{FF2B5EF4-FFF2-40B4-BE49-F238E27FC236}">
                <a16:creationId xmlns:a16="http://schemas.microsoft.com/office/drawing/2014/main" id="{AB920783-C574-A7A8-7B56-849381755E14}"/>
              </a:ext>
            </a:extLst>
          </p:cNvPr>
          <p:cNvSpPr/>
          <p:nvPr/>
        </p:nvSpPr>
        <p:spPr>
          <a:xfrm>
            <a:off x="0" y="0"/>
            <a:ext cx="2339976" cy="252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HYBRIDE WARMTEPOMP</a:t>
            </a:r>
            <a:endParaRPr lang="en-US" sz="1100" b="1" dirty="0">
              <a:solidFill>
                <a:schemeClr val="bg1"/>
              </a:solidFill>
            </a:endParaRPr>
          </a:p>
        </p:txBody>
      </p:sp>
    </p:spTree>
    <p:extLst>
      <p:ext uri="{BB962C8B-B14F-4D97-AF65-F5344CB8AC3E}">
        <p14:creationId xmlns:p14="http://schemas.microsoft.com/office/powerpoint/2010/main" val="395595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F75A-7A80-2AD7-37B4-E42A2252D9B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E717C9-21A5-ED8F-8FCA-22414A2EB356}"/>
              </a:ext>
            </a:extLst>
          </p:cNvPr>
          <p:cNvSpPr/>
          <p:nvPr/>
        </p:nvSpPr>
        <p:spPr>
          <a:xfrm>
            <a:off x="0" y="-1"/>
            <a:ext cx="2339976" cy="2339976"/>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De hybride WP heeft een Hr-ketel deel voor lage buitentemperaturen (onder 4 °C) en de productie van warm water</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3" name="Rectangle: Rounded Corners 2">
            <a:extLst>
              <a:ext uri="{FF2B5EF4-FFF2-40B4-BE49-F238E27FC236}">
                <a16:creationId xmlns:a16="http://schemas.microsoft.com/office/drawing/2014/main" id="{164B1D5B-5C54-79B7-0BA7-2EA7B1CF92C0}"/>
              </a:ext>
            </a:extLst>
          </p:cNvPr>
          <p:cNvSpPr/>
          <p:nvPr/>
        </p:nvSpPr>
        <p:spPr>
          <a:xfrm>
            <a:off x="0" y="2066498"/>
            <a:ext cx="2339976" cy="251128"/>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4" name="Rectangle 32">
            <a:extLst>
              <a:ext uri="{FF2B5EF4-FFF2-40B4-BE49-F238E27FC236}">
                <a16:creationId xmlns:a16="http://schemas.microsoft.com/office/drawing/2014/main" id="{8D57AB67-1411-C172-7D01-7C85C3A33540}"/>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5" name="Picture 4" descr="A puzzle with different colored pieces&#10;&#10;Description automatically generated">
            <a:extLst>
              <a:ext uri="{FF2B5EF4-FFF2-40B4-BE49-F238E27FC236}">
                <a16:creationId xmlns:a16="http://schemas.microsoft.com/office/drawing/2014/main" id="{D70A939F-EDFF-FB47-9D41-BE22FEB8A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17" name="TextBox 27">
            <a:extLst>
              <a:ext uri="{FF2B5EF4-FFF2-40B4-BE49-F238E27FC236}">
                <a16:creationId xmlns:a16="http://schemas.microsoft.com/office/drawing/2014/main" id="{05BFF3C3-9313-6A4C-30C3-E0ACEBD82765}"/>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19" name="Tekstvak 12">
            <a:extLst>
              <a:ext uri="{FF2B5EF4-FFF2-40B4-BE49-F238E27FC236}">
                <a16:creationId xmlns:a16="http://schemas.microsoft.com/office/drawing/2014/main" id="{092161DE-8B9E-8E66-EBFE-3AEF7B9C7715}"/>
              </a:ext>
            </a:extLst>
          </p:cNvPr>
          <p:cNvSpPr txBox="1"/>
          <p:nvPr/>
        </p:nvSpPr>
        <p:spPr>
          <a:xfrm>
            <a:off x="255120" y="1274297"/>
            <a:ext cx="1730313" cy="246221"/>
          </a:xfrm>
          <a:prstGeom prst="rect">
            <a:avLst/>
          </a:prstGeom>
          <a:noFill/>
        </p:spPr>
        <p:txBody>
          <a:bodyPr wrap="square">
            <a:spAutoFit/>
          </a:bodyPr>
          <a:lstStyle/>
          <a:p>
            <a:r>
              <a:rPr lang="nl-NL" sz="1000" b="1" noProof="0" dirty="0">
                <a:solidFill>
                  <a:schemeClr val="bg1"/>
                </a:solidFill>
              </a:rPr>
              <a:t>+1 Vergister bonus kaart!!</a:t>
            </a:r>
          </a:p>
        </p:txBody>
      </p:sp>
      <p:pic>
        <p:nvPicPr>
          <p:cNvPr id="20" name="Graphic 19" descr="Warning with solid fill">
            <a:extLst>
              <a:ext uri="{FF2B5EF4-FFF2-40B4-BE49-F238E27FC236}">
                <a16:creationId xmlns:a16="http://schemas.microsoft.com/office/drawing/2014/main" id="{10330AC9-8B8D-B0C6-FC7B-2589B5253D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56" y="1316953"/>
            <a:ext cx="176838" cy="176838"/>
          </a:xfrm>
          <a:prstGeom prst="rect">
            <a:avLst/>
          </a:prstGeom>
        </p:spPr>
      </p:pic>
      <p:pic>
        <p:nvPicPr>
          <p:cNvPr id="21" name="Graphic 20" descr="Warning with solid fill">
            <a:extLst>
              <a:ext uri="{FF2B5EF4-FFF2-40B4-BE49-F238E27FC236}">
                <a16:creationId xmlns:a16="http://schemas.microsoft.com/office/drawing/2014/main" id="{916CCF56-F743-AEDE-6140-7F4973F351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647" y="1644297"/>
            <a:ext cx="176838" cy="176838"/>
          </a:xfrm>
          <a:prstGeom prst="rect">
            <a:avLst/>
          </a:prstGeom>
        </p:spPr>
      </p:pic>
      <p:pic>
        <p:nvPicPr>
          <p:cNvPr id="25" name="Graphic 24" descr="Warning with solid fill">
            <a:extLst>
              <a:ext uri="{FF2B5EF4-FFF2-40B4-BE49-F238E27FC236}">
                <a16:creationId xmlns:a16="http://schemas.microsoft.com/office/drawing/2014/main" id="{F2EE6CC9-94A2-48D7-AF68-46C7D35C2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72" y="1044049"/>
            <a:ext cx="176838" cy="176838"/>
          </a:xfrm>
          <a:prstGeom prst="rect">
            <a:avLst/>
          </a:prstGeom>
        </p:spPr>
      </p:pic>
      <p:grpSp>
        <p:nvGrpSpPr>
          <p:cNvPr id="26" name="Groep 17">
            <a:extLst>
              <a:ext uri="{FF2B5EF4-FFF2-40B4-BE49-F238E27FC236}">
                <a16:creationId xmlns:a16="http://schemas.microsoft.com/office/drawing/2014/main" id="{69BABF80-3F8F-2712-1C71-5451FB11BFF3}"/>
              </a:ext>
            </a:extLst>
          </p:cNvPr>
          <p:cNvGrpSpPr/>
          <p:nvPr/>
        </p:nvGrpSpPr>
        <p:grpSpPr>
          <a:xfrm>
            <a:off x="279081" y="956836"/>
            <a:ext cx="1640594" cy="307777"/>
            <a:chOff x="336495" y="856537"/>
            <a:chExt cx="1640594" cy="307777"/>
          </a:xfrm>
        </p:grpSpPr>
        <p:sp>
          <p:nvSpPr>
            <p:cNvPr id="27" name="Tekstvak 14">
              <a:extLst>
                <a:ext uri="{FF2B5EF4-FFF2-40B4-BE49-F238E27FC236}">
                  <a16:creationId xmlns:a16="http://schemas.microsoft.com/office/drawing/2014/main" id="{47840F81-0FA8-E230-07A2-CD1953E10B48}"/>
                </a:ext>
              </a:extLst>
            </p:cNvPr>
            <p:cNvSpPr txBox="1"/>
            <p:nvPr/>
          </p:nvSpPr>
          <p:spPr>
            <a:xfrm>
              <a:off x="336495" y="856537"/>
              <a:ext cx="1640594" cy="307777"/>
            </a:xfrm>
            <a:prstGeom prst="rect">
              <a:avLst/>
            </a:prstGeom>
            <a:noFill/>
          </p:spPr>
          <p:txBody>
            <a:bodyPr wrap="square">
              <a:spAutoFit/>
            </a:bodyPr>
            <a:lstStyle/>
            <a:p>
              <a:r>
                <a:rPr lang="nl-NL" sz="1400" b="1" noProof="0" dirty="0"/>
                <a:t>      </a:t>
              </a:r>
              <a:r>
                <a:rPr lang="nl-NL" sz="1000" b="1" noProof="0" dirty="0">
                  <a:solidFill>
                    <a:schemeClr val="bg1"/>
                  </a:solidFill>
                </a:rPr>
                <a:t>x 2 (e.g. 20 wordt 40)</a:t>
              </a:r>
            </a:p>
          </p:txBody>
        </p:sp>
        <p:pic>
          <p:nvPicPr>
            <p:cNvPr id="28" name="Graphic 27" descr="Voetbaldoel met effen opvulling">
              <a:extLst>
                <a:ext uri="{FF2B5EF4-FFF2-40B4-BE49-F238E27FC236}">
                  <a16:creationId xmlns:a16="http://schemas.microsoft.com/office/drawing/2014/main" id="{6551F922-A19A-742C-2667-D53B63FB4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52" y="924007"/>
              <a:ext cx="224127" cy="224127"/>
            </a:xfrm>
            <a:prstGeom prst="rect">
              <a:avLst/>
            </a:prstGeom>
          </p:spPr>
        </p:pic>
      </p:grpSp>
      <p:grpSp>
        <p:nvGrpSpPr>
          <p:cNvPr id="45" name="Group 44">
            <a:extLst>
              <a:ext uri="{FF2B5EF4-FFF2-40B4-BE49-F238E27FC236}">
                <a16:creationId xmlns:a16="http://schemas.microsoft.com/office/drawing/2014/main" id="{38EF9B44-8418-2D2D-E123-DC9DCCD43921}"/>
              </a:ext>
            </a:extLst>
          </p:cNvPr>
          <p:cNvGrpSpPr/>
          <p:nvPr/>
        </p:nvGrpSpPr>
        <p:grpSpPr>
          <a:xfrm>
            <a:off x="250356" y="1528984"/>
            <a:ext cx="2053748" cy="402046"/>
            <a:chOff x="156054" y="1552414"/>
            <a:chExt cx="2053748" cy="402046"/>
          </a:xfrm>
        </p:grpSpPr>
        <p:sp>
          <p:nvSpPr>
            <p:cNvPr id="46" name="Tekstvak 12">
              <a:extLst>
                <a:ext uri="{FF2B5EF4-FFF2-40B4-BE49-F238E27FC236}">
                  <a16:creationId xmlns:a16="http://schemas.microsoft.com/office/drawing/2014/main" id="{68CD624F-B7E8-EEF6-769C-F557A326921C}"/>
                </a:ext>
              </a:extLst>
            </p:cNvPr>
            <p:cNvSpPr txBox="1"/>
            <p:nvPr/>
          </p:nvSpPr>
          <p:spPr>
            <a:xfrm>
              <a:off x="156054" y="1554350"/>
              <a:ext cx="2053748" cy="400110"/>
            </a:xfrm>
            <a:prstGeom prst="rect">
              <a:avLst/>
            </a:prstGeom>
            <a:noFill/>
          </p:spPr>
          <p:txBody>
            <a:bodyPr wrap="square">
              <a:spAutoFit/>
            </a:bodyPr>
            <a:lstStyle/>
            <a:p>
              <a:r>
                <a:rPr lang="nl-NL" sz="1000" b="1" dirty="0">
                  <a:solidFill>
                    <a:schemeClr val="bg1"/>
                  </a:solidFill>
                </a:rPr>
                <a:t>2</a:t>
              </a:r>
              <a:r>
                <a:rPr lang="nl-NL" sz="1000" b="1" noProof="0" dirty="0">
                  <a:solidFill>
                    <a:schemeClr val="bg1"/>
                  </a:solidFill>
                </a:rPr>
                <a:t>0% van extra            moet met biomassa geproduceerd worden</a:t>
              </a:r>
              <a:endParaRPr lang="nl-NL" sz="1400" b="1" noProof="0" dirty="0">
                <a:solidFill>
                  <a:schemeClr val="bg1"/>
                </a:solidFill>
              </a:endParaRPr>
            </a:p>
          </p:txBody>
        </p:sp>
        <p:pic>
          <p:nvPicPr>
            <p:cNvPr id="47" name="Graphic 46" descr="Voetbaldoel met effen opvulling">
              <a:extLst>
                <a:ext uri="{FF2B5EF4-FFF2-40B4-BE49-F238E27FC236}">
                  <a16:creationId xmlns:a16="http://schemas.microsoft.com/office/drawing/2014/main" id="{ED46750F-2AD3-9B89-4DEB-CF5ABE6437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953" y="1552414"/>
              <a:ext cx="270787" cy="270787"/>
            </a:xfrm>
            <a:prstGeom prst="rect">
              <a:avLst/>
            </a:prstGeom>
          </p:spPr>
        </p:pic>
      </p:grpSp>
      <p:pic>
        <p:nvPicPr>
          <p:cNvPr id="6" name="Graphic 5" descr="Close">
            <a:extLst>
              <a:ext uri="{FF2B5EF4-FFF2-40B4-BE49-F238E27FC236}">
                <a16:creationId xmlns:a16="http://schemas.microsoft.com/office/drawing/2014/main" id="{22278FDF-E289-BBEB-B39E-1A84FF33B5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333567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F0105-C001-6EBD-C80D-26E42E62B870}"/>
              </a:ext>
            </a:extLst>
          </p:cNvPr>
          <p:cNvPicPr>
            <a:picLocks noChangeAspect="1"/>
          </p:cNvPicPr>
          <p:nvPr/>
        </p:nvPicPr>
        <p:blipFill>
          <a:blip r:embed="rId2">
            <a:alphaModFix amt="60000"/>
          </a:blip>
          <a:srcRect l="24770"/>
          <a:stretch/>
        </p:blipFill>
        <p:spPr>
          <a:xfrm>
            <a:off x="-1810" y="0"/>
            <a:ext cx="2341785" cy="2339975"/>
          </a:xfrm>
          <a:prstGeom prst="rect">
            <a:avLst/>
          </a:prstGeom>
        </p:spPr>
      </p:pic>
      <p:sp>
        <p:nvSpPr>
          <p:cNvPr id="7" name="Rectangle 6">
            <a:extLst>
              <a:ext uri="{FF2B5EF4-FFF2-40B4-BE49-F238E27FC236}">
                <a16:creationId xmlns:a16="http://schemas.microsoft.com/office/drawing/2014/main" id="{796B0F2E-7797-D03E-E6EA-C9E7A820656B}"/>
              </a:ext>
            </a:extLst>
          </p:cNvPr>
          <p:cNvSpPr/>
          <p:nvPr/>
        </p:nvSpPr>
        <p:spPr>
          <a:xfrm>
            <a:off x="1495738" y="1021886"/>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20" name="Picture 19">
            <a:extLst>
              <a:ext uri="{FF2B5EF4-FFF2-40B4-BE49-F238E27FC236}">
                <a16:creationId xmlns:a16="http://schemas.microsoft.com/office/drawing/2014/main" id="{F45DD7BA-FB55-FCFF-CBB3-F7D85F96A2F7}"/>
              </a:ext>
            </a:extLst>
          </p:cNvPr>
          <p:cNvPicPr>
            <a:picLocks noChangeAspect="1"/>
          </p:cNvPicPr>
          <p:nvPr/>
        </p:nvPicPr>
        <p:blipFill>
          <a:blip r:embed="rId3"/>
          <a:stretch>
            <a:fillRect/>
          </a:stretch>
        </p:blipFill>
        <p:spPr>
          <a:xfrm>
            <a:off x="1495738" y="246536"/>
            <a:ext cx="771668" cy="771668"/>
          </a:xfrm>
          <a:prstGeom prst="rect">
            <a:avLst/>
          </a:prstGeom>
        </p:spPr>
      </p:pic>
      <p:pic>
        <p:nvPicPr>
          <p:cNvPr id="11" name="Graphic 10" descr="Warning with solid fill">
            <a:extLst>
              <a:ext uri="{FF2B5EF4-FFF2-40B4-BE49-F238E27FC236}">
                <a16:creationId xmlns:a16="http://schemas.microsoft.com/office/drawing/2014/main" id="{0C2F5E6A-7633-5466-299A-5D833D95F6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8" y="251963"/>
            <a:ext cx="216693" cy="216693"/>
          </a:xfrm>
          <a:prstGeom prst="rect">
            <a:avLst/>
          </a:prstGeom>
        </p:spPr>
      </p:pic>
      <p:sp>
        <p:nvSpPr>
          <p:cNvPr id="12" name="Rectangle: Rounded Corners 11">
            <a:extLst>
              <a:ext uri="{FF2B5EF4-FFF2-40B4-BE49-F238E27FC236}">
                <a16:creationId xmlns:a16="http://schemas.microsoft.com/office/drawing/2014/main" id="{6F1EB786-28B8-5667-F3E1-1DD721363E39}"/>
              </a:ext>
            </a:extLst>
          </p:cNvPr>
          <p:cNvSpPr/>
          <p:nvPr/>
        </p:nvSpPr>
        <p:spPr>
          <a:xfrm>
            <a:off x="0" y="0"/>
            <a:ext cx="2339976" cy="252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WARMTENET AANSLUITING</a:t>
            </a:r>
            <a:endParaRPr lang="en-US" sz="1100" b="1" dirty="0">
              <a:solidFill>
                <a:schemeClr val="bg1"/>
              </a:solidFill>
            </a:endParaRPr>
          </a:p>
        </p:txBody>
      </p:sp>
      <p:grpSp>
        <p:nvGrpSpPr>
          <p:cNvPr id="13" name="Group 12">
            <a:extLst>
              <a:ext uri="{FF2B5EF4-FFF2-40B4-BE49-F238E27FC236}">
                <a16:creationId xmlns:a16="http://schemas.microsoft.com/office/drawing/2014/main" id="{8E10E969-4957-30F1-BB7D-662BF8E36FAA}"/>
              </a:ext>
            </a:extLst>
          </p:cNvPr>
          <p:cNvGrpSpPr/>
          <p:nvPr/>
        </p:nvGrpSpPr>
        <p:grpSpPr>
          <a:xfrm>
            <a:off x="1190" y="2146621"/>
            <a:ext cx="2342357" cy="193354"/>
            <a:chOff x="1190" y="2146621"/>
            <a:chExt cx="2342357" cy="193354"/>
          </a:xfrm>
        </p:grpSpPr>
        <p:sp>
          <p:nvSpPr>
            <p:cNvPr id="14" name="Rectangle: Rounded Corners 13">
              <a:extLst>
                <a:ext uri="{FF2B5EF4-FFF2-40B4-BE49-F238E27FC236}">
                  <a16:creationId xmlns:a16="http://schemas.microsoft.com/office/drawing/2014/main" id="{E0346D55-EF11-4299-8B94-C80381DC6F17}"/>
                </a:ext>
              </a:extLst>
            </p:cNvPr>
            <p:cNvSpPr/>
            <p:nvPr/>
          </p:nvSpPr>
          <p:spPr>
            <a:xfrm>
              <a:off x="1190" y="2159975"/>
              <a:ext cx="2342357" cy="180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5" name="Picture 14" descr="A puzzle with different colored pieces&#10;&#10;Description automatically generated">
              <a:extLst>
                <a:ext uri="{FF2B5EF4-FFF2-40B4-BE49-F238E27FC236}">
                  <a16:creationId xmlns:a16="http://schemas.microsoft.com/office/drawing/2014/main" id="{90195C78-FEA1-BCA8-455D-6E7189128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6" name="TextBox 27">
              <a:extLst>
                <a:ext uri="{FF2B5EF4-FFF2-40B4-BE49-F238E27FC236}">
                  <a16:creationId xmlns:a16="http://schemas.microsoft.com/office/drawing/2014/main" id="{5AF551DF-84B3-D182-717D-EE7BC3E01FE1}"/>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7" name="Picture 16">
              <a:extLst>
                <a:ext uri="{FF2B5EF4-FFF2-40B4-BE49-F238E27FC236}">
                  <a16:creationId xmlns:a16="http://schemas.microsoft.com/office/drawing/2014/main" id="{10C6886C-4A60-708E-E3F2-F3ABC71044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9DD5D151-6974-8F1A-97D3-32D1994B2272}"/>
              </a:ext>
            </a:extLst>
          </p:cNvPr>
          <p:cNvSpPr txBox="1"/>
          <p:nvPr/>
        </p:nvSpPr>
        <p:spPr>
          <a:xfrm>
            <a:off x="249979" y="2148959"/>
            <a:ext cx="1273621" cy="184666"/>
          </a:xfrm>
          <a:prstGeom prst="rect">
            <a:avLst/>
          </a:prstGeom>
          <a:noFill/>
        </p:spPr>
        <p:txBody>
          <a:bodyPr wrap="square">
            <a:spAutoFit/>
          </a:bodyPr>
          <a:lstStyle/>
          <a:p>
            <a:r>
              <a:rPr lang="en-US" sz="600" dirty="0">
                <a:solidFill>
                  <a:schemeClr val="bg1"/>
                </a:solidFill>
              </a:rPr>
              <a:t>https://warmtestad.nl/</a:t>
            </a:r>
          </a:p>
        </p:txBody>
      </p:sp>
    </p:spTree>
    <p:extLst>
      <p:ext uri="{BB962C8B-B14F-4D97-AF65-F5344CB8AC3E}">
        <p14:creationId xmlns:p14="http://schemas.microsoft.com/office/powerpoint/2010/main" val="90435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F70BA-D4B8-5CD3-8FCB-B57D11E7B934}"/>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B66C79C-F27A-E445-1CB1-D8848DD9DE36}"/>
              </a:ext>
            </a:extLst>
          </p:cNvPr>
          <p:cNvSpPr/>
          <p:nvPr/>
        </p:nvSpPr>
        <p:spPr>
          <a:xfrm>
            <a:off x="0" y="-1"/>
            <a:ext cx="2339976" cy="2339976"/>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Een warmtenet voorziet in de warmte vraag door centrale warmtelevering met behulp van bijvoorbeeld restwarmte, WP en zonne-energie</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DAF5BAF2-C220-B07C-6AB8-53428C3FDECA}"/>
              </a:ext>
            </a:extLst>
          </p:cNvPr>
          <p:cNvSpPr/>
          <p:nvPr/>
        </p:nvSpPr>
        <p:spPr>
          <a:xfrm>
            <a:off x="0" y="2066498"/>
            <a:ext cx="2339976" cy="251128"/>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27" name="Rectangle 32">
            <a:extLst>
              <a:ext uri="{FF2B5EF4-FFF2-40B4-BE49-F238E27FC236}">
                <a16:creationId xmlns:a16="http://schemas.microsoft.com/office/drawing/2014/main" id="{A9F4329F-06DF-83FC-EE6C-AF42FDDDC622}"/>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28" name="Picture 27" descr="A puzzle with different colored pieces&#10;&#10;Description automatically generated">
            <a:extLst>
              <a:ext uri="{FF2B5EF4-FFF2-40B4-BE49-F238E27FC236}">
                <a16:creationId xmlns:a16="http://schemas.microsoft.com/office/drawing/2014/main" id="{F8F61F73-4879-873E-7529-01508C246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29" name="TextBox 27">
            <a:extLst>
              <a:ext uri="{FF2B5EF4-FFF2-40B4-BE49-F238E27FC236}">
                <a16:creationId xmlns:a16="http://schemas.microsoft.com/office/drawing/2014/main" id="{74F0B363-23A0-FACA-2B82-91BD45CDF22F}"/>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30" name="Tekstvak 12">
            <a:extLst>
              <a:ext uri="{FF2B5EF4-FFF2-40B4-BE49-F238E27FC236}">
                <a16:creationId xmlns:a16="http://schemas.microsoft.com/office/drawing/2014/main" id="{4BE33A94-C22E-72F0-33D6-D5FF64ABC5E8}"/>
              </a:ext>
            </a:extLst>
          </p:cNvPr>
          <p:cNvSpPr txBox="1"/>
          <p:nvPr/>
        </p:nvSpPr>
        <p:spPr>
          <a:xfrm>
            <a:off x="255120" y="1388593"/>
            <a:ext cx="1730313" cy="246221"/>
          </a:xfrm>
          <a:prstGeom prst="rect">
            <a:avLst/>
          </a:prstGeom>
          <a:noFill/>
        </p:spPr>
        <p:txBody>
          <a:bodyPr wrap="square">
            <a:spAutoFit/>
          </a:bodyPr>
          <a:lstStyle/>
          <a:p>
            <a:r>
              <a:rPr lang="nl-NL" sz="1000" b="1" noProof="0" dirty="0">
                <a:solidFill>
                  <a:schemeClr val="bg1"/>
                </a:solidFill>
              </a:rPr>
              <a:t>+1 Vergister bonus kaart!!</a:t>
            </a:r>
          </a:p>
        </p:txBody>
      </p:sp>
      <p:pic>
        <p:nvPicPr>
          <p:cNvPr id="33" name="Graphic 32" descr="Warning with solid fill">
            <a:extLst>
              <a:ext uri="{FF2B5EF4-FFF2-40B4-BE49-F238E27FC236}">
                <a16:creationId xmlns:a16="http://schemas.microsoft.com/office/drawing/2014/main" id="{8EAEA746-2406-547C-35FA-DF9B156967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56" y="1431249"/>
            <a:ext cx="176838" cy="176838"/>
          </a:xfrm>
          <a:prstGeom prst="rect">
            <a:avLst/>
          </a:prstGeom>
        </p:spPr>
      </p:pic>
      <p:pic>
        <p:nvPicPr>
          <p:cNvPr id="34" name="Graphic 33" descr="Warning with solid fill">
            <a:extLst>
              <a:ext uri="{FF2B5EF4-FFF2-40B4-BE49-F238E27FC236}">
                <a16:creationId xmlns:a16="http://schemas.microsoft.com/office/drawing/2014/main" id="{16EDF7A6-33A4-1859-9410-8CF920E9D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647" y="1758593"/>
            <a:ext cx="176838" cy="176838"/>
          </a:xfrm>
          <a:prstGeom prst="rect">
            <a:avLst/>
          </a:prstGeom>
        </p:spPr>
      </p:pic>
      <p:pic>
        <p:nvPicPr>
          <p:cNvPr id="35" name="Graphic 34" descr="Warning with solid fill">
            <a:extLst>
              <a:ext uri="{FF2B5EF4-FFF2-40B4-BE49-F238E27FC236}">
                <a16:creationId xmlns:a16="http://schemas.microsoft.com/office/drawing/2014/main" id="{73D17167-3BAA-725A-2DB0-A3A7A8F035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72" y="1158345"/>
            <a:ext cx="176838" cy="176838"/>
          </a:xfrm>
          <a:prstGeom prst="rect">
            <a:avLst/>
          </a:prstGeom>
        </p:spPr>
      </p:pic>
      <p:grpSp>
        <p:nvGrpSpPr>
          <p:cNvPr id="36" name="Groep 17">
            <a:extLst>
              <a:ext uri="{FF2B5EF4-FFF2-40B4-BE49-F238E27FC236}">
                <a16:creationId xmlns:a16="http://schemas.microsoft.com/office/drawing/2014/main" id="{3D1EDB74-1D21-17B0-0BF9-809907E03801}"/>
              </a:ext>
            </a:extLst>
          </p:cNvPr>
          <p:cNvGrpSpPr/>
          <p:nvPr/>
        </p:nvGrpSpPr>
        <p:grpSpPr>
          <a:xfrm>
            <a:off x="279081" y="1071132"/>
            <a:ext cx="1640594" cy="307777"/>
            <a:chOff x="336495" y="856537"/>
            <a:chExt cx="1640594" cy="307777"/>
          </a:xfrm>
        </p:grpSpPr>
        <p:sp>
          <p:nvSpPr>
            <p:cNvPr id="37" name="Tekstvak 14">
              <a:extLst>
                <a:ext uri="{FF2B5EF4-FFF2-40B4-BE49-F238E27FC236}">
                  <a16:creationId xmlns:a16="http://schemas.microsoft.com/office/drawing/2014/main" id="{2B796187-4F73-6BE9-3415-B4633AF69369}"/>
                </a:ext>
              </a:extLst>
            </p:cNvPr>
            <p:cNvSpPr txBox="1"/>
            <p:nvPr/>
          </p:nvSpPr>
          <p:spPr>
            <a:xfrm>
              <a:off x="336495" y="856537"/>
              <a:ext cx="1640594" cy="307777"/>
            </a:xfrm>
            <a:prstGeom prst="rect">
              <a:avLst/>
            </a:prstGeom>
            <a:noFill/>
          </p:spPr>
          <p:txBody>
            <a:bodyPr wrap="square">
              <a:spAutoFit/>
            </a:bodyPr>
            <a:lstStyle/>
            <a:p>
              <a:r>
                <a:rPr lang="nl-NL" sz="1400" b="1" noProof="0" dirty="0"/>
                <a:t>      </a:t>
              </a:r>
              <a:r>
                <a:rPr lang="nl-NL" sz="1000" b="1" noProof="0" dirty="0">
                  <a:solidFill>
                    <a:schemeClr val="bg1"/>
                  </a:solidFill>
                </a:rPr>
                <a:t>x 2 (e.g. 20 wordt 40)</a:t>
              </a:r>
            </a:p>
          </p:txBody>
        </p:sp>
        <p:pic>
          <p:nvPicPr>
            <p:cNvPr id="38" name="Graphic 37" descr="Voetbaldoel met effen opvulling">
              <a:extLst>
                <a:ext uri="{FF2B5EF4-FFF2-40B4-BE49-F238E27FC236}">
                  <a16:creationId xmlns:a16="http://schemas.microsoft.com/office/drawing/2014/main" id="{B6011CE3-CC7E-54C9-6B2A-0284A12A33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52" y="924007"/>
              <a:ext cx="224127" cy="224127"/>
            </a:xfrm>
            <a:prstGeom prst="rect">
              <a:avLst/>
            </a:prstGeom>
          </p:spPr>
        </p:pic>
      </p:grpSp>
      <p:grpSp>
        <p:nvGrpSpPr>
          <p:cNvPr id="39" name="Group 38">
            <a:extLst>
              <a:ext uri="{FF2B5EF4-FFF2-40B4-BE49-F238E27FC236}">
                <a16:creationId xmlns:a16="http://schemas.microsoft.com/office/drawing/2014/main" id="{63C731EE-C7D2-8B34-A7AD-C9156E37B8D7}"/>
              </a:ext>
            </a:extLst>
          </p:cNvPr>
          <p:cNvGrpSpPr/>
          <p:nvPr/>
        </p:nvGrpSpPr>
        <p:grpSpPr>
          <a:xfrm>
            <a:off x="250356" y="1643280"/>
            <a:ext cx="2053748" cy="402046"/>
            <a:chOff x="156054" y="1552414"/>
            <a:chExt cx="2053748" cy="402046"/>
          </a:xfrm>
        </p:grpSpPr>
        <p:sp>
          <p:nvSpPr>
            <p:cNvPr id="40" name="Tekstvak 12">
              <a:extLst>
                <a:ext uri="{FF2B5EF4-FFF2-40B4-BE49-F238E27FC236}">
                  <a16:creationId xmlns:a16="http://schemas.microsoft.com/office/drawing/2014/main" id="{5C1821E5-5AD8-BEC7-4E9F-83420154B0F5}"/>
                </a:ext>
              </a:extLst>
            </p:cNvPr>
            <p:cNvSpPr txBox="1"/>
            <p:nvPr/>
          </p:nvSpPr>
          <p:spPr>
            <a:xfrm>
              <a:off x="156054" y="1554350"/>
              <a:ext cx="2053748" cy="400110"/>
            </a:xfrm>
            <a:prstGeom prst="rect">
              <a:avLst/>
            </a:prstGeom>
            <a:noFill/>
          </p:spPr>
          <p:txBody>
            <a:bodyPr wrap="square">
              <a:spAutoFit/>
            </a:bodyPr>
            <a:lstStyle/>
            <a:p>
              <a:r>
                <a:rPr lang="nl-NL" sz="1000" b="1" dirty="0">
                  <a:solidFill>
                    <a:schemeClr val="bg1"/>
                  </a:solidFill>
                </a:rPr>
                <a:t>2</a:t>
              </a:r>
              <a:r>
                <a:rPr lang="nl-NL" sz="1000" b="1" noProof="0" dirty="0">
                  <a:solidFill>
                    <a:schemeClr val="bg1"/>
                  </a:solidFill>
                </a:rPr>
                <a:t>0% van extra            moet met biomassa geproduceerd worden</a:t>
              </a:r>
              <a:endParaRPr lang="nl-NL" sz="1400" b="1" noProof="0" dirty="0">
                <a:solidFill>
                  <a:schemeClr val="bg1"/>
                </a:solidFill>
              </a:endParaRPr>
            </a:p>
          </p:txBody>
        </p:sp>
        <p:pic>
          <p:nvPicPr>
            <p:cNvPr id="41" name="Graphic 40" descr="Voetbaldoel met effen opvulling">
              <a:extLst>
                <a:ext uri="{FF2B5EF4-FFF2-40B4-BE49-F238E27FC236}">
                  <a16:creationId xmlns:a16="http://schemas.microsoft.com/office/drawing/2014/main" id="{4CD81900-F39B-B04C-2E46-A2A8028AA4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953" y="1552414"/>
              <a:ext cx="270787" cy="270787"/>
            </a:xfrm>
            <a:prstGeom prst="rect">
              <a:avLst/>
            </a:prstGeom>
          </p:spPr>
        </p:pic>
      </p:grpSp>
      <p:pic>
        <p:nvPicPr>
          <p:cNvPr id="2" name="Graphic 1" descr="Close">
            <a:extLst>
              <a:ext uri="{FF2B5EF4-FFF2-40B4-BE49-F238E27FC236}">
                <a16:creationId xmlns:a16="http://schemas.microsoft.com/office/drawing/2014/main" id="{37DF96A1-5E1A-7229-D826-F905AF6328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187127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957EB-B22F-36E5-5C69-71B5AFC6B0C2}"/>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6F4B1B8B-7B1D-9A0F-D459-4EA5A851D8CF}"/>
              </a:ext>
            </a:extLst>
          </p:cNvPr>
          <p:cNvPicPr>
            <a:picLocks noChangeAspect="1"/>
          </p:cNvPicPr>
          <p:nvPr/>
        </p:nvPicPr>
        <p:blipFill>
          <a:blip r:embed="rId2">
            <a:alphaModFix amt="60000"/>
          </a:blip>
          <a:srcRect l="16783" r="4921"/>
          <a:stretch/>
        </p:blipFill>
        <p:spPr>
          <a:xfrm>
            <a:off x="-1" y="-1"/>
            <a:ext cx="2339975" cy="2339975"/>
          </a:xfrm>
          <a:prstGeom prst="rect">
            <a:avLst/>
          </a:prstGeom>
        </p:spPr>
      </p:pic>
      <p:sp>
        <p:nvSpPr>
          <p:cNvPr id="5" name="Rectangle 4">
            <a:extLst>
              <a:ext uri="{FF2B5EF4-FFF2-40B4-BE49-F238E27FC236}">
                <a16:creationId xmlns:a16="http://schemas.microsoft.com/office/drawing/2014/main" id="{432C3A75-122B-41EA-2F6F-16CB266087DF}"/>
              </a:ext>
            </a:extLst>
          </p:cNvPr>
          <p:cNvSpPr/>
          <p:nvPr/>
        </p:nvSpPr>
        <p:spPr>
          <a:xfrm>
            <a:off x="1495738" y="1025061"/>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7" name="Picture 6">
            <a:extLst>
              <a:ext uri="{FF2B5EF4-FFF2-40B4-BE49-F238E27FC236}">
                <a16:creationId xmlns:a16="http://schemas.microsoft.com/office/drawing/2014/main" id="{FFD49355-9A85-51F8-CB33-9BD0B145A8C6}"/>
              </a:ext>
            </a:extLst>
          </p:cNvPr>
          <p:cNvPicPr>
            <a:picLocks noChangeAspect="1"/>
          </p:cNvPicPr>
          <p:nvPr/>
        </p:nvPicPr>
        <p:blipFill>
          <a:blip r:embed="rId3"/>
          <a:stretch>
            <a:fillRect/>
          </a:stretch>
        </p:blipFill>
        <p:spPr>
          <a:xfrm>
            <a:off x="1495739" y="249795"/>
            <a:ext cx="771668" cy="763371"/>
          </a:xfrm>
          <a:prstGeom prst="rect">
            <a:avLst/>
          </a:prstGeom>
        </p:spPr>
      </p:pic>
      <p:pic>
        <p:nvPicPr>
          <p:cNvPr id="11" name="Graphic 10" descr="Warning with solid fill">
            <a:extLst>
              <a:ext uri="{FF2B5EF4-FFF2-40B4-BE49-F238E27FC236}">
                <a16:creationId xmlns:a16="http://schemas.microsoft.com/office/drawing/2014/main" id="{447B61B7-2475-B740-19BB-3076F5D0D4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8" y="251963"/>
            <a:ext cx="216693" cy="216693"/>
          </a:xfrm>
          <a:prstGeom prst="rect">
            <a:avLst/>
          </a:prstGeom>
        </p:spPr>
      </p:pic>
      <p:sp>
        <p:nvSpPr>
          <p:cNvPr id="12" name="Rectangle: Rounded Corners 11">
            <a:extLst>
              <a:ext uri="{FF2B5EF4-FFF2-40B4-BE49-F238E27FC236}">
                <a16:creationId xmlns:a16="http://schemas.microsoft.com/office/drawing/2014/main" id="{6846BCB1-E5B0-8813-B17E-A97F5D1D4852}"/>
              </a:ext>
            </a:extLst>
          </p:cNvPr>
          <p:cNvSpPr/>
          <p:nvPr/>
        </p:nvSpPr>
        <p:spPr>
          <a:xfrm>
            <a:off x="0" y="0"/>
            <a:ext cx="2339976" cy="252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(GROEN)GAS HR-KETEL</a:t>
            </a:r>
            <a:endParaRPr lang="en-US" sz="1100" b="1" dirty="0">
              <a:solidFill>
                <a:schemeClr val="bg1"/>
              </a:solidFill>
            </a:endParaRPr>
          </a:p>
        </p:txBody>
      </p:sp>
      <p:grpSp>
        <p:nvGrpSpPr>
          <p:cNvPr id="13" name="Group 12">
            <a:extLst>
              <a:ext uri="{FF2B5EF4-FFF2-40B4-BE49-F238E27FC236}">
                <a16:creationId xmlns:a16="http://schemas.microsoft.com/office/drawing/2014/main" id="{49CE2E00-DFD3-F04B-159E-10684336657C}"/>
              </a:ext>
            </a:extLst>
          </p:cNvPr>
          <p:cNvGrpSpPr/>
          <p:nvPr/>
        </p:nvGrpSpPr>
        <p:grpSpPr>
          <a:xfrm>
            <a:off x="1190" y="2146621"/>
            <a:ext cx="2342357" cy="193354"/>
            <a:chOff x="1190" y="2146621"/>
            <a:chExt cx="2342357" cy="193354"/>
          </a:xfrm>
        </p:grpSpPr>
        <p:sp>
          <p:nvSpPr>
            <p:cNvPr id="14" name="Rectangle: Rounded Corners 13">
              <a:extLst>
                <a:ext uri="{FF2B5EF4-FFF2-40B4-BE49-F238E27FC236}">
                  <a16:creationId xmlns:a16="http://schemas.microsoft.com/office/drawing/2014/main" id="{91D0D614-7F03-AFEB-B217-167446CEC084}"/>
                </a:ext>
              </a:extLst>
            </p:cNvPr>
            <p:cNvSpPr/>
            <p:nvPr/>
          </p:nvSpPr>
          <p:spPr>
            <a:xfrm>
              <a:off x="1190" y="2159975"/>
              <a:ext cx="2342357" cy="180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5" name="Picture 14" descr="A puzzle with different colored pieces&#10;&#10;Description automatically generated">
              <a:extLst>
                <a:ext uri="{FF2B5EF4-FFF2-40B4-BE49-F238E27FC236}">
                  <a16:creationId xmlns:a16="http://schemas.microsoft.com/office/drawing/2014/main" id="{9DA90569-C774-4E9B-F2B6-9B949C2BB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6" name="TextBox 27">
              <a:extLst>
                <a:ext uri="{FF2B5EF4-FFF2-40B4-BE49-F238E27FC236}">
                  <a16:creationId xmlns:a16="http://schemas.microsoft.com/office/drawing/2014/main" id="{2FF161A0-0F3B-85D8-F9FF-272FC258C49F}"/>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7" name="Picture 16">
              <a:extLst>
                <a:ext uri="{FF2B5EF4-FFF2-40B4-BE49-F238E27FC236}">
                  <a16:creationId xmlns:a16="http://schemas.microsoft.com/office/drawing/2014/main" id="{F3993055-BA0E-2C7C-0C1A-46DC058975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1F738AEA-21A6-20CD-8815-23B247F17989}"/>
              </a:ext>
            </a:extLst>
          </p:cNvPr>
          <p:cNvSpPr txBox="1"/>
          <p:nvPr/>
        </p:nvSpPr>
        <p:spPr>
          <a:xfrm>
            <a:off x="257061" y="2143446"/>
            <a:ext cx="1355869" cy="184666"/>
          </a:xfrm>
          <a:prstGeom prst="rect">
            <a:avLst/>
          </a:prstGeom>
          <a:noFill/>
        </p:spPr>
        <p:txBody>
          <a:bodyPr wrap="square">
            <a:spAutoFit/>
          </a:bodyPr>
          <a:lstStyle/>
          <a:p>
            <a:r>
              <a:rPr lang="en-US" sz="600" dirty="0">
                <a:solidFill>
                  <a:schemeClr val="bg1"/>
                </a:solidFill>
              </a:rPr>
              <a:t>www.dijkstraverwarming.nl/</a:t>
            </a:r>
          </a:p>
        </p:txBody>
      </p:sp>
    </p:spTree>
    <p:extLst>
      <p:ext uri="{BB962C8B-B14F-4D97-AF65-F5344CB8AC3E}">
        <p14:creationId xmlns:p14="http://schemas.microsoft.com/office/powerpoint/2010/main" val="31438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90290-CD8A-76E2-E28D-F990AE28F9E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84BB40A-5D71-1374-7D73-D033DDCACBCC}"/>
              </a:ext>
            </a:extLst>
          </p:cNvPr>
          <p:cNvSpPr/>
          <p:nvPr/>
        </p:nvSpPr>
        <p:spPr>
          <a:xfrm>
            <a:off x="0" y="-1"/>
            <a:ext cx="2339976" cy="2339976"/>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500" b="1" dirty="0">
              <a:solidFill>
                <a:schemeClr val="bg1"/>
              </a:solidFill>
            </a:endParaRPr>
          </a:p>
          <a:p>
            <a:r>
              <a:rPr lang="nl-NL" sz="1000" b="1" dirty="0">
                <a:solidFill>
                  <a:schemeClr val="tx1"/>
                </a:solidFill>
              </a:rPr>
              <a:t>BESCHRIJVING: </a:t>
            </a:r>
            <a:r>
              <a:rPr lang="nl-NL" sz="1000" b="0" i="0" dirty="0">
                <a:solidFill>
                  <a:schemeClr val="bg1"/>
                </a:solidFill>
                <a:effectLst/>
                <a:latin typeface="Segoe UI" panose="020B0502040204020203" pitchFamily="34" charset="0"/>
              </a:rPr>
              <a:t>Een Hr-ketel kan op (groen) gas draaien voor de productie van warmte en warm water</a:t>
            </a:r>
            <a:r>
              <a:rPr lang="nl-NL" sz="1000" b="0" i="0" dirty="0">
                <a:solidFill>
                  <a:schemeClr val="bg1"/>
                </a:solidFill>
                <a:effectLst/>
                <a:latin typeface="Segoe UI" panose="020B0502040204020203" pitchFamily="34" charset="0"/>
                <a:cs typeface="Segoe UI" panose="020B0502040204020203" pitchFamily="34" charset="0"/>
              </a:rPr>
              <a:t>.</a:t>
            </a:r>
          </a:p>
          <a:p>
            <a:endParaRPr lang="nl-NL" sz="500" dirty="0">
              <a:solidFill>
                <a:schemeClr val="tx1"/>
              </a:solidFill>
              <a:latin typeface="Segoe UI" panose="020B0502040204020203" pitchFamily="34" charset="0"/>
              <a:cs typeface="Segoe UI" panose="020B0502040204020203" pitchFamily="34" charset="0"/>
            </a:endParaRPr>
          </a:p>
          <a:p>
            <a:r>
              <a:rPr lang="nl-NL" sz="1000" b="1" dirty="0">
                <a:solidFill>
                  <a:schemeClr val="tx1"/>
                </a:solidFill>
              </a:rPr>
              <a:t>VEREISTE:</a:t>
            </a:r>
          </a:p>
          <a:p>
            <a:endParaRPr lang="en-GB" sz="1000"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6C9423BB-9885-F095-D53C-904B7A8F1869}"/>
              </a:ext>
            </a:extLst>
          </p:cNvPr>
          <p:cNvSpPr/>
          <p:nvPr/>
        </p:nvSpPr>
        <p:spPr>
          <a:xfrm>
            <a:off x="0" y="2066498"/>
            <a:ext cx="2339976" cy="251128"/>
          </a:xfrm>
          <a:prstGeom prst="roundRect">
            <a:avLst>
              <a:gd name="adj" fmla="val 0"/>
            </a:avLst>
          </a:prstGeom>
          <a:solidFill>
            <a:srgbClr val="9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nl-NL" sz="500" b="1" dirty="0">
              <a:solidFill>
                <a:schemeClr val="bg1"/>
              </a:solidFill>
            </a:endParaRPr>
          </a:p>
          <a:p>
            <a:r>
              <a:rPr lang="nl-NL" sz="1000" b="1" noProof="0" dirty="0">
                <a:solidFill>
                  <a:schemeClr val="tx1"/>
                </a:solidFill>
              </a:rPr>
              <a:t>PLAATS OP KAART:</a:t>
            </a:r>
          </a:p>
        </p:txBody>
      </p:sp>
      <p:sp>
        <p:nvSpPr>
          <p:cNvPr id="27" name="Rectangle 32">
            <a:extLst>
              <a:ext uri="{FF2B5EF4-FFF2-40B4-BE49-F238E27FC236}">
                <a16:creationId xmlns:a16="http://schemas.microsoft.com/office/drawing/2014/main" id="{E580A721-DC7B-D37E-5E81-5738EBF9C3F4}"/>
              </a:ext>
            </a:extLst>
          </p:cNvPr>
          <p:cNvSpPr/>
          <p:nvPr/>
        </p:nvSpPr>
        <p:spPr>
          <a:xfrm>
            <a:off x="1223542" y="2121163"/>
            <a:ext cx="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1" dirty="0"/>
          </a:p>
        </p:txBody>
      </p:sp>
      <p:pic>
        <p:nvPicPr>
          <p:cNvPr id="28" name="Picture 27" descr="A puzzle with different colored pieces&#10;&#10;Description automatically generated">
            <a:extLst>
              <a:ext uri="{FF2B5EF4-FFF2-40B4-BE49-F238E27FC236}">
                <a16:creationId xmlns:a16="http://schemas.microsoft.com/office/drawing/2014/main" id="{DA00B5E0-587F-BE06-4D93-C85D0A555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82" y="2108982"/>
            <a:ext cx="172677" cy="172036"/>
          </a:xfrm>
          <a:prstGeom prst="rect">
            <a:avLst/>
          </a:prstGeom>
        </p:spPr>
      </p:pic>
      <p:sp>
        <p:nvSpPr>
          <p:cNvPr id="29" name="TextBox 27">
            <a:extLst>
              <a:ext uri="{FF2B5EF4-FFF2-40B4-BE49-F238E27FC236}">
                <a16:creationId xmlns:a16="http://schemas.microsoft.com/office/drawing/2014/main" id="{EE98CDEA-6B92-6FFD-45B5-C1E5EFC01FC8}"/>
              </a:ext>
            </a:extLst>
          </p:cNvPr>
          <p:cNvSpPr txBox="1"/>
          <p:nvPr/>
        </p:nvSpPr>
        <p:spPr>
          <a:xfrm>
            <a:off x="1708438" y="2053541"/>
            <a:ext cx="561624" cy="276999"/>
          </a:xfrm>
          <a:prstGeom prst="rect">
            <a:avLst/>
          </a:prstGeom>
          <a:noFill/>
        </p:spPr>
        <p:txBody>
          <a:bodyPr wrap="square" rtlCol="0">
            <a:spAutoFit/>
          </a:bodyPr>
          <a:lstStyle/>
          <a:p>
            <a:r>
              <a:rPr lang="en-US" sz="600" b="1" dirty="0">
                <a:solidFill>
                  <a:schemeClr val="bg1"/>
                </a:solidFill>
              </a:rPr>
              <a:t>We-Energy</a:t>
            </a:r>
          </a:p>
          <a:p>
            <a:r>
              <a:rPr lang="en-US" sz="600" b="1" dirty="0">
                <a:solidFill>
                  <a:schemeClr val="bg1"/>
                </a:solidFill>
              </a:rPr>
              <a:t>Games</a:t>
            </a:r>
          </a:p>
        </p:txBody>
      </p:sp>
      <p:sp>
        <p:nvSpPr>
          <p:cNvPr id="30" name="Tekstvak 12">
            <a:extLst>
              <a:ext uri="{FF2B5EF4-FFF2-40B4-BE49-F238E27FC236}">
                <a16:creationId xmlns:a16="http://schemas.microsoft.com/office/drawing/2014/main" id="{9B403F18-2E5F-3A5F-1856-91221AE2852B}"/>
              </a:ext>
            </a:extLst>
          </p:cNvPr>
          <p:cNvSpPr txBox="1"/>
          <p:nvPr/>
        </p:nvSpPr>
        <p:spPr>
          <a:xfrm>
            <a:off x="255120" y="1168460"/>
            <a:ext cx="1730313" cy="246221"/>
          </a:xfrm>
          <a:prstGeom prst="rect">
            <a:avLst/>
          </a:prstGeom>
          <a:noFill/>
        </p:spPr>
        <p:txBody>
          <a:bodyPr wrap="square">
            <a:spAutoFit/>
          </a:bodyPr>
          <a:lstStyle/>
          <a:p>
            <a:r>
              <a:rPr lang="nl-NL" sz="1000" b="1" noProof="0" dirty="0">
                <a:solidFill>
                  <a:schemeClr val="bg1"/>
                </a:solidFill>
              </a:rPr>
              <a:t>+4 Vergister bonus kaart!!</a:t>
            </a:r>
          </a:p>
        </p:txBody>
      </p:sp>
      <p:pic>
        <p:nvPicPr>
          <p:cNvPr id="34" name="Graphic 33" descr="Warning with solid fill">
            <a:extLst>
              <a:ext uri="{FF2B5EF4-FFF2-40B4-BE49-F238E27FC236}">
                <a16:creationId xmlns:a16="http://schemas.microsoft.com/office/drawing/2014/main" id="{F66DAC79-8107-9533-259D-097CD8582D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56" y="1211116"/>
            <a:ext cx="176838" cy="176838"/>
          </a:xfrm>
          <a:prstGeom prst="rect">
            <a:avLst/>
          </a:prstGeom>
        </p:spPr>
      </p:pic>
      <p:pic>
        <p:nvPicPr>
          <p:cNvPr id="35" name="Graphic 34" descr="Warning with solid fill">
            <a:extLst>
              <a:ext uri="{FF2B5EF4-FFF2-40B4-BE49-F238E27FC236}">
                <a16:creationId xmlns:a16="http://schemas.microsoft.com/office/drawing/2014/main" id="{DA8E383F-74E9-331D-49AC-1148D90F72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647" y="1538460"/>
            <a:ext cx="176838" cy="176838"/>
          </a:xfrm>
          <a:prstGeom prst="rect">
            <a:avLst/>
          </a:prstGeom>
        </p:spPr>
      </p:pic>
      <p:pic>
        <p:nvPicPr>
          <p:cNvPr id="36" name="Graphic 35" descr="Warning with solid fill">
            <a:extLst>
              <a:ext uri="{FF2B5EF4-FFF2-40B4-BE49-F238E27FC236}">
                <a16:creationId xmlns:a16="http://schemas.microsoft.com/office/drawing/2014/main" id="{43FD8902-BA14-796F-7B7C-F18D9C07DE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72" y="938212"/>
            <a:ext cx="176838" cy="176838"/>
          </a:xfrm>
          <a:prstGeom prst="rect">
            <a:avLst/>
          </a:prstGeom>
        </p:spPr>
      </p:pic>
      <p:grpSp>
        <p:nvGrpSpPr>
          <p:cNvPr id="37" name="Groep 17">
            <a:extLst>
              <a:ext uri="{FF2B5EF4-FFF2-40B4-BE49-F238E27FC236}">
                <a16:creationId xmlns:a16="http://schemas.microsoft.com/office/drawing/2014/main" id="{B89C9F66-BB78-9AFA-5E48-98C434435152}"/>
              </a:ext>
            </a:extLst>
          </p:cNvPr>
          <p:cNvGrpSpPr/>
          <p:nvPr/>
        </p:nvGrpSpPr>
        <p:grpSpPr>
          <a:xfrm>
            <a:off x="279081" y="850999"/>
            <a:ext cx="1640594" cy="307777"/>
            <a:chOff x="336495" y="856537"/>
            <a:chExt cx="1640594" cy="307777"/>
          </a:xfrm>
        </p:grpSpPr>
        <p:sp>
          <p:nvSpPr>
            <p:cNvPr id="38" name="Tekstvak 14">
              <a:extLst>
                <a:ext uri="{FF2B5EF4-FFF2-40B4-BE49-F238E27FC236}">
                  <a16:creationId xmlns:a16="http://schemas.microsoft.com/office/drawing/2014/main" id="{0411911C-1D52-3F50-82DD-BFD18FC917F9}"/>
                </a:ext>
              </a:extLst>
            </p:cNvPr>
            <p:cNvSpPr txBox="1"/>
            <p:nvPr/>
          </p:nvSpPr>
          <p:spPr>
            <a:xfrm>
              <a:off x="336495" y="856537"/>
              <a:ext cx="1640594" cy="307777"/>
            </a:xfrm>
            <a:prstGeom prst="rect">
              <a:avLst/>
            </a:prstGeom>
            <a:noFill/>
          </p:spPr>
          <p:txBody>
            <a:bodyPr wrap="square">
              <a:spAutoFit/>
            </a:bodyPr>
            <a:lstStyle/>
            <a:p>
              <a:r>
                <a:rPr lang="nl-NL" sz="1400" b="1" noProof="0" dirty="0"/>
                <a:t>      </a:t>
              </a:r>
              <a:r>
                <a:rPr lang="nl-NL" sz="1000" b="1" noProof="0" dirty="0">
                  <a:solidFill>
                    <a:schemeClr val="bg1"/>
                  </a:solidFill>
                </a:rPr>
                <a:t>x 2 (e.g. 20 wordt 40)</a:t>
              </a:r>
            </a:p>
          </p:txBody>
        </p:sp>
        <p:pic>
          <p:nvPicPr>
            <p:cNvPr id="39" name="Graphic 38" descr="Voetbaldoel met effen opvulling">
              <a:extLst>
                <a:ext uri="{FF2B5EF4-FFF2-40B4-BE49-F238E27FC236}">
                  <a16:creationId xmlns:a16="http://schemas.microsoft.com/office/drawing/2014/main" id="{90483C08-D517-1815-47E3-FC73DF6B3B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52" y="924007"/>
              <a:ext cx="224127" cy="224127"/>
            </a:xfrm>
            <a:prstGeom prst="rect">
              <a:avLst/>
            </a:prstGeom>
          </p:spPr>
        </p:pic>
      </p:grpSp>
      <p:grpSp>
        <p:nvGrpSpPr>
          <p:cNvPr id="40" name="Group 39">
            <a:extLst>
              <a:ext uri="{FF2B5EF4-FFF2-40B4-BE49-F238E27FC236}">
                <a16:creationId xmlns:a16="http://schemas.microsoft.com/office/drawing/2014/main" id="{492A559E-EE4E-F1B7-F333-4AB4A96FD827}"/>
              </a:ext>
            </a:extLst>
          </p:cNvPr>
          <p:cNvGrpSpPr/>
          <p:nvPr/>
        </p:nvGrpSpPr>
        <p:grpSpPr>
          <a:xfrm>
            <a:off x="250356" y="1423147"/>
            <a:ext cx="2053748" cy="402046"/>
            <a:chOff x="156054" y="1552414"/>
            <a:chExt cx="2053748" cy="402046"/>
          </a:xfrm>
        </p:grpSpPr>
        <p:sp>
          <p:nvSpPr>
            <p:cNvPr id="41" name="Tekstvak 12">
              <a:extLst>
                <a:ext uri="{FF2B5EF4-FFF2-40B4-BE49-F238E27FC236}">
                  <a16:creationId xmlns:a16="http://schemas.microsoft.com/office/drawing/2014/main" id="{4185A2D9-437B-C2B4-8E77-031EAE3A7A7B}"/>
                </a:ext>
              </a:extLst>
            </p:cNvPr>
            <p:cNvSpPr txBox="1"/>
            <p:nvPr/>
          </p:nvSpPr>
          <p:spPr>
            <a:xfrm>
              <a:off x="156054" y="1554350"/>
              <a:ext cx="2053748" cy="400110"/>
            </a:xfrm>
            <a:prstGeom prst="rect">
              <a:avLst/>
            </a:prstGeom>
            <a:noFill/>
          </p:spPr>
          <p:txBody>
            <a:bodyPr wrap="square">
              <a:spAutoFit/>
            </a:bodyPr>
            <a:lstStyle/>
            <a:p>
              <a:r>
                <a:rPr lang="nl-NL" sz="1000" b="1" dirty="0">
                  <a:solidFill>
                    <a:schemeClr val="bg1"/>
                  </a:solidFill>
                </a:rPr>
                <a:t>10</a:t>
              </a:r>
              <a:r>
                <a:rPr lang="nl-NL" sz="1000" b="1" noProof="0" dirty="0">
                  <a:solidFill>
                    <a:schemeClr val="bg1"/>
                  </a:solidFill>
                </a:rPr>
                <a:t>0% van extra            moet met biomassa geproduceerd worden</a:t>
              </a:r>
              <a:endParaRPr lang="nl-NL" sz="1400" b="1" noProof="0" dirty="0">
                <a:solidFill>
                  <a:schemeClr val="bg1"/>
                </a:solidFill>
              </a:endParaRPr>
            </a:p>
          </p:txBody>
        </p:sp>
        <p:pic>
          <p:nvPicPr>
            <p:cNvPr id="42" name="Graphic 41" descr="Voetbaldoel met effen opvulling">
              <a:extLst>
                <a:ext uri="{FF2B5EF4-FFF2-40B4-BE49-F238E27FC236}">
                  <a16:creationId xmlns:a16="http://schemas.microsoft.com/office/drawing/2014/main" id="{7D6AA1E1-34B3-E216-F64F-2BBE6061E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4380" y="1552414"/>
              <a:ext cx="270787" cy="270787"/>
            </a:xfrm>
            <a:prstGeom prst="rect">
              <a:avLst/>
            </a:prstGeom>
          </p:spPr>
        </p:pic>
      </p:grpSp>
      <p:pic>
        <p:nvPicPr>
          <p:cNvPr id="2" name="Graphic 1" descr="Close">
            <a:extLst>
              <a:ext uri="{FF2B5EF4-FFF2-40B4-BE49-F238E27FC236}">
                <a16:creationId xmlns:a16="http://schemas.microsoft.com/office/drawing/2014/main" id="{8546E66C-19EE-0568-9184-DCAFDDE34F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8" y="2069388"/>
            <a:ext cx="246427" cy="246427"/>
          </a:xfrm>
          <a:prstGeom prst="rect">
            <a:avLst/>
          </a:prstGeom>
        </p:spPr>
      </p:pic>
    </p:spTree>
    <p:extLst>
      <p:ext uri="{BB962C8B-B14F-4D97-AF65-F5344CB8AC3E}">
        <p14:creationId xmlns:p14="http://schemas.microsoft.com/office/powerpoint/2010/main" val="9217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7E45-79C2-9646-CAFA-B869C8EEF05B}"/>
            </a:ext>
          </a:extLst>
        </p:cNvPr>
        <p:cNvGrpSpPr/>
        <p:nvPr/>
      </p:nvGrpSpPr>
      <p:grpSpPr>
        <a:xfrm>
          <a:off x="0" y="0"/>
          <a:ext cx="0" cy="0"/>
          <a:chOff x="0" y="0"/>
          <a:chExt cx="0" cy="0"/>
        </a:xfrm>
      </p:grpSpPr>
      <p:pic>
        <p:nvPicPr>
          <p:cNvPr id="4098" name="Picture 2" descr="Creative fireplace with fuel woods in modern house · Free Stock Photo">
            <a:extLst>
              <a:ext uri="{FF2B5EF4-FFF2-40B4-BE49-F238E27FC236}">
                <a16:creationId xmlns:a16="http://schemas.microsoft.com/office/drawing/2014/main" id="{776BF4B9-5EBF-B6A5-1396-DDBB76597A1E}"/>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1101" r="11896"/>
          <a:stretch/>
        </p:blipFill>
        <p:spPr bwMode="auto">
          <a:xfrm>
            <a:off x="-1" y="-1"/>
            <a:ext cx="2339976" cy="2340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47FA60C-FF27-1678-0977-F37522ED0AC8}"/>
              </a:ext>
            </a:extLst>
          </p:cNvPr>
          <p:cNvSpPr/>
          <p:nvPr/>
        </p:nvSpPr>
        <p:spPr>
          <a:xfrm>
            <a:off x="1498119" y="1034587"/>
            <a:ext cx="771668" cy="89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Info: Milieu centraal</a:t>
            </a:r>
          </a:p>
        </p:txBody>
      </p:sp>
      <p:pic>
        <p:nvPicPr>
          <p:cNvPr id="7" name="Picture 6">
            <a:extLst>
              <a:ext uri="{FF2B5EF4-FFF2-40B4-BE49-F238E27FC236}">
                <a16:creationId xmlns:a16="http://schemas.microsoft.com/office/drawing/2014/main" id="{73A7FE95-CC46-DAB9-483B-C6F239D11753}"/>
              </a:ext>
            </a:extLst>
          </p:cNvPr>
          <p:cNvPicPr>
            <a:picLocks noChangeAspect="1"/>
          </p:cNvPicPr>
          <p:nvPr/>
        </p:nvPicPr>
        <p:blipFill>
          <a:blip r:embed="rId3"/>
          <a:stretch>
            <a:fillRect/>
          </a:stretch>
        </p:blipFill>
        <p:spPr>
          <a:xfrm>
            <a:off x="1498120" y="251443"/>
            <a:ext cx="772417" cy="776614"/>
          </a:xfrm>
          <a:prstGeom prst="rect">
            <a:avLst/>
          </a:prstGeom>
        </p:spPr>
      </p:pic>
      <p:pic>
        <p:nvPicPr>
          <p:cNvPr id="11" name="Graphic 10" descr="Warning with solid fill">
            <a:extLst>
              <a:ext uri="{FF2B5EF4-FFF2-40B4-BE49-F238E27FC236}">
                <a16:creationId xmlns:a16="http://schemas.microsoft.com/office/drawing/2014/main" id="{968466A9-8568-19A5-4BF4-33CB40D323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8" y="251963"/>
            <a:ext cx="216693" cy="216693"/>
          </a:xfrm>
          <a:prstGeom prst="rect">
            <a:avLst/>
          </a:prstGeom>
        </p:spPr>
      </p:pic>
      <p:sp>
        <p:nvSpPr>
          <p:cNvPr id="12" name="Rectangle: Rounded Corners 11">
            <a:extLst>
              <a:ext uri="{FF2B5EF4-FFF2-40B4-BE49-F238E27FC236}">
                <a16:creationId xmlns:a16="http://schemas.microsoft.com/office/drawing/2014/main" id="{C153F825-8F3E-BACC-3C7D-96551731C28C}"/>
              </a:ext>
            </a:extLst>
          </p:cNvPr>
          <p:cNvSpPr/>
          <p:nvPr/>
        </p:nvSpPr>
        <p:spPr>
          <a:xfrm>
            <a:off x="0" y="0"/>
            <a:ext cx="2339976" cy="252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HOUTKACHEL</a:t>
            </a:r>
            <a:endParaRPr lang="en-US" sz="1100" b="1" dirty="0">
              <a:solidFill>
                <a:schemeClr val="bg1"/>
              </a:solidFill>
            </a:endParaRPr>
          </a:p>
        </p:txBody>
      </p:sp>
      <p:grpSp>
        <p:nvGrpSpPr>
          <p:cNvPr id="13" name="Group 12">
            <a:extLst>
              <a:ext uri="{FF2B5EF4-FFF2-40B4-BE49-F238E27FC236}">
                <a16:creationId xmlns:a16="http://schemas.microsoft.com/office/drawing/2014/main" id="{8FA003C5-5ED0-76A9-E2DC-339227ABBB5E}"/>
              </a:ext>
            </a:extLst>
          </p:cNvPr>
          <p:cNvGrpSpPr/>
          <p:nvPr/>
        </p:nvGrpSpPr>
        <p:grpSpPr>
          <a:xfrm>
            <a:off x="1190" y="2146621"/>
            <a:ext cx="2342357" cy="193354"/>
            <a:chOff x="1190" y="2146621"/>
            <a:chExt cx="2342357" cy="193354"/>
          </a:xfrm>
        </p:grpSpPr>
        <p:sp>
          <p:nvSpPr>
            <p:cNvPr id="14" name="Rectangle: Rounded Corners 13">
              <a:extLst>
                <a:ext uri="{FF2B5EF4-FFF2-40B4-BE49-F238E27FC236}">
                  <a16:creationId xmlns:a16="http://schemas.microsoft.com/office/drawing/2014/main" id="{431D1C95-8690-7E55-6C88-615A1E6BCBEB}"/>
                </a:ext>
              </a:extLst>
            </p:cNvPr>
            <p:cNvSpPr/>
            <p:nvPr/>
          </p:nvSpPr>
          <p:spPr>
            <a:xfrm>
              <a:off x="1190" y="2159975"/>
              <a:ext cx="2342357" cy="180000"/>
            </a:xfrm>
            <a:prstGeom prst="roundRect">
              <a:avLst>
                <a:gd name="adj" fmla="val 0"/>
              </a:avLst>
            </a:prstGeom>
            <a:solidFill>
              <a:srgbClr val="9D05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1" dirty="0">
                <a:solidFill>
                  <a:schemeClr val="bg1"/>
                </a:solidFill>
              </a:endParaRPr>
            </a:p>
          </p:txBody>
        </p:sp>
        <p:pic>
          <p:nvPicPr>
            <p:cNvPr id="15" name="Picture 14" descr="A puzzle with different colored pieces&#10;&#10;Description automatically generated">
              <a:extLst>
                <a:ext uri="{FF2B5EF4-FFF2-40B4-BE49-F238E27FC236}">
                  <a16:creationId xmlns:a16="http://schemas.microsoft.com/office/drawing/2014/main" id="{82CD5EB7-96DA-3BFD-E513-3CCC3EABE4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704" y="2190327"/>
              <a:ext cx="108142" cy="107740"/>
            </a:xfrm>
            <a:prstGeom prst="rect">
              <a:avLst/>
            </a:prstGeom>
          </p:spPr>
        </p:pic>
        <p:sp>
          <p:nvSpPr>
            <p:cNvPr id="16" name="TextBox 27">
              <a:extLst>
                <a:ext uri="{FF2B5EF4-FFF2-40B4-BE49-F238E27FC236}">
                  <a16:creationId xmlns:a16="http://schemas.microsoft.com/office/drawing/2014/main" id="{8063F56F-E514-DB30-CB0C-4B39C41457C7}"/>
                </a:ext>
              </a:extLst>
            </p:cNvPr>
            <p:cNvSpPr txBox="1"/>
            <p:nvPr/>
          </p:nvSpPr>
          <p:spPr>
            <a:xfrm>
              <a:off x="1504287" y="2146621"/>
              <a:ext cx="828907" cy="184666"/>
            </a:xfrm>
            <a:prstGeom prst="rect">
              <a:avLst/>
            </a:prstGeom>
            <a:noFill/>
          </p:spPr>
          <p:txBody>
            <a:bodyPr wrap="square" rtlCol="0">
              <a:spAutoFit/>
            </a:bodyPr>
            <a:lstStyle/>
            <a:p>
              <a:r>
                <a:rPr lang="en-US" sz="600" b="1" dirty="0">
                  <a:solidFill>
                    <a:schemeClr val="bg1"/>
                  </a:solidFill>
                </a:rPr>
                <a:t>We-Energy Games</a:t>
              </a:r>
            </a:p>
          </p:txBody>
        </p:sp>
        <p:pic>
          <p:nvPicPr>
            <p:cNvPr id="17" name="Picture 16">
              <a:extLst>
                <a:ext uri="{FF2B5EF4-FFF2-40B4-BE49-F238E27FC236}">
                  <a16:creationId xmlns:a16="http://schemas.microsoft.com/office/drawing/2014/main" id="{5899C24E-2AAF-45EB-AAD2-80C1B44378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6" y="2199624"/>
              <a:ext cx="238125" cy="8336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01AF3132-513F-E2EF-02A0-D34371C1F089}"/>
              </a:ext>
            </a:extLst>
          </p:cNvPr>
          <p:cNvSpPr txBox="1"/>
          <p:nvPr/>
        </p:nvSpPr>
        <p:spPr>
          <a:xfrm>
            <a:off x="257061" y="2143446"/>
            <a:ext cx="1355869" cy="184666"/>
          </a:xfrm>
          <a:prstGeom prst="rect">
            <a:avLst/>
          </a:prstGeom>
          <a:noFill/>
        </p:spPr>
        <p:txBody>
          <a:bodyPr wrap="square">
            <a:spAutoFit/>
          </a:bodyPr>
          <a:lstStyle/>
          <a:p>
            <a:r>
              <a:rPr lang="en-US" sz="600" dirty="0">
                <a:solidFill>
                  <a:schemeClr val="bg1"/>
                </a:solidFill>
              </a:rPr>
              <a:t>www.dijkstraverwarming.nl/</a:t>
            </a:r>
          </a:p>
        </p:txBody>
      </p:sp>
    </p:spTree>
    <p:extLst>
      <p:ext uri="{BB962C8B-B14F-4D97-AF65-F5344CB8AC3E}">
        <p14:creationId xmlns:p14="http://schemas.microsoft.com/office/powerpoint/2010/main" val="3403965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049A6D2AE35A44BE7BE55C1AEF62A9" ma:contentTypeVersion="15" ma:contentTypeDescription="Een nieuw document maken." ma:contentTypeScope="" ma:versionID="f7d102acff97a9e0fb5e6055cf6722fd">
  <xsd:schema xmlns:xsd="http://www.w3.org/2001/XMLSchema" xmlns:xs="http://www.w3.org/2001/XMLSchema" xmlns:p="http://schemas.microsoft.com/office/2006/metadata/properties" xmlns:ns2="127932ec-a57d-4ec7-85b1-93cbdc9313a6" xmlns:ns3="99bf2ada-0598-4bb7-b4b3-3aa65235a568" targetNamespace="http://schemas.microsoft.com/office/2006/metadata/properties" ma:root="true" ma:fieldsID="731c5d90603c0e629fc9e9820b3e7284" ns2:_="" ns3:_="">
    <xsd:import namespace="127932ec-a57d-4ec7-85b1-93cbdc9313a6"/>
    <xsd:import namespace="99bf2ada-0598-4bb7-b4b3-3aa65235a5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932ec-a57d-4ec7-85b1-93cbdc931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b99c9bf4-d278-4956-b571-4365f6ed06d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f2ada-0598-4bb7-b4b3-3aa65235a5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88da723-e798-44f2-891e-38b81df15fbd}" ma:internalName="TaxCatchAll" ma:showField="CatchAllData" ma:web="99bf2ada-0598-4bb7-b4b3-3aa65235a56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bf2ada-0598-4bb7-b4b3-3aa65235a568" xsi:nil="true"/>
    <lcf76f155ced4ddcb4097134ff3c332f xmlns="127932ec-a57d-4ec7-85b1-93cbdc9313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9A1610-ED20-4E6B-BE70-02E2638A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932ec-a57d-4ec7-85b1-93cbdc9313a6"/>
    <ds:schemaRef ds:uri="99bf2ada-0598-4bb7-b4b3-3aa65235a5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ACB00-0755-499A-A275-8AA5039DD9D1}">
  <ds:schemaRefs>
    <ds:schemaRef ds:uri="http://schemas.microsoft.com/sharepoint/v3/contenttype/forms"/>
  </ds:schemaRefs>
</ds:datastoreItem>
</file>

<file path=customXml/itemProps3.xml><?xml version="1.0" encoding="utf-8"?>
<ds:datastoreItem xmlns:ds="http://schemas.openxmlformats.org/officeDocument/2006/customXml" ds:itemID="{8CA540CA-8EBF-417A-875A-BF47F45AEC6A}">
  <ds:schemaRefs>
    <ds:schemaRef ds:uri="99bf2ada-0598-4bb7-b4b3-3aa65235a568"/>
    <ds:schemaRef ds:uri="http://www.w3.org/XML/1998/namespace"/>
    <ds:schemaRef ds:uri="http://purl.org/dc/elements/1.1/"/>
    <ds:schemaRef ds:uri="http://purl.org/dc/terms/"/>
    <ds:schemaRef ds:uri="http://schemas.microsoft.com/office/2006/documentManagement/types"/>
    <ds:schemaRef ds:uri="127932ec-a57d-4ec7-85b1-93cbdc9313a6"/>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112</TotalTime>
  <Words>536</Words>
  <Application>Microsoft Office PowerPoint</Application>
  <PresentationFormat>Custom</PresentationFormat>
  <Paragraphs>114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Pierie F, Frank</dc:creator>
  <cp:lastModifiedBy>Pierie F, Frank</cp:lastModifiedBy>
  <cp:revision>5</cp:revision>
  <dcterms:created xsi:type="dcterms:W3CDTF">2024-05-31T11:59:00Z</dcterms:created>
  <dcterms:modified xsi:type="dcterms:W3CDTF">2025-04-29T19:37:07Z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0x01010061049A6D2AE35A44BE7BE55C1AEF62A9</vt:lpwstr>
  </property>
  <property fmtid="{D5CDD505-2E9C-101B-9397-08002B2CF9AE}" pid="3" name="MediaServiceImageTags">
    <vt:lpwstr/>
  </property>
</Properties>
</file>