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4" r:id="rId5"/>
    <p:sldId id="305" r:id="rId6"/>
    <p:sldId id="264" r:id="rId7"/>
    <p:sldId id="301" r:id="rId8"/>
    <p:sldId id="266" r:id="rId9"/>
    <p:sldId id="302" r:id="rId10"/>
    <p:sldId id="296" r:id="rId11"/>
    <p:sldId id="303" r:id="rId12"/>
  </p:sldIdLst>
  <p:sldSz cx="2339975" cy="233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8" userDrawn="1">
          <p15:clr>
            <a:srgbClr val="A4A3A4"/>
          </p15:clr>
        </p15:guide>
        <p15:guide id="2" pos="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078"/>
    <a:srgbClr val="9D0505"/>
    <a:srgbClr val="BBD7A2"/>
    <a:srgbClr val="DDA729"/>
    <a:srgbClr val="B8D7A2"/>
    <a:srgbClr val="78A6B6"/>
    <a:srgbClr val="D0E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A4D49-877A-44C9-9EF3-20E9FD4FB741}" v="46" dt="2025-02-02T12:53:46.026"/>
    <p1510:client id="{E03D89F3-CA07-45AE-846E-27E25FDB8869}" v="17" dt="2025-02-02T18:25:5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4" autoAdjust="0"/>
    <p:restoredTop sz="94660"/>
  </p:normalViewPr>
  <p:slideViewPr>
    <p:cSldViewPr snapToGrid="0" showGuides="1">
      <p:cViewPr varScale="1">
        <p:scale>
          <a:sx n="400" d="100"/>
          <a:sy n="400" d="100"/>
        </p:scale>
        <p:origin x="4134" y="342"/>
      </p:cViewPr>
      <p:guideLst>
        <p:guide orient="horz" pos="738"/>
        <p:guide pos="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" y="382954"/>
            <a:ext cx="1988979" cy="814658"/>
          </a:xfrm>
        </p:spPr>
        <p:txBody>
          <a:bodyPr anchor="b"/>
          <a:lstStyle>
            <a:lvl1pPr algn="ctr">
              <a:defRPr sz="1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7" y="1229029"/>
            <a:ext cx="1754981" cy="564952"/>
          </a:xfrm>
        </p:spPr>
        <p:txBody>
          <a:bodyPr/>
          <a:lstStyle>
            <a:lvl1pPr marL="0" indent="0" algn="ctr">
              <a:buNone/>
              <a:defRPr sz="614"/>
            </a:lvl1pPr>
            <a:lvl2pPr marL="116997" indent="0" algn="ctr">
              <a:buNone/>
              <a:defRPr sz="512"/>
            </a:lvl2pPr>
            <a:lvl3pPr marL="233995" indent="0" algn="ctr">
              <a:buNone/>
              <a:defRPr sz="461"/>
            </a:lvl3pPr>
            <a:lvl4pPr marL="350992" indent="0" algn="ctr">
              <a:buNone/>
              <a:defRPr sz="409"/>
            </a:lvl4pPr>
            <a:lvl5pPr marL="467990" indent="0" algn="ctr">
              <a:buNone/>
              <a:defRPr sz="409"/>
            </a:lvl5pPr>
            <a:lvl6pPr marL="584987" indent="0" algn="ctr">
              <a:buNone/>
              <a:defRPr sz="409"/>
            </a:lvl6pPr>
            <a:lvl7pPr marL="701985" indent="0" algn="ctr">
              <a:buNone/>
              <a:defRPr sz="409"/>
            </a:lvl7pPr>
            <a:lvl8pPr marL="818982" indent="0" algn="ctr">
              <a:buNone/>
              <a:defRPr sz="409"/>
            </a:lvl8pPr>
            <a:lvl9pPr marL="935980" indent="0" algn="ctr">
              <a:buNone/>
              <a:defRPr sz="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96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58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5" y="124582"/>
            <a:ext cx="504557" cy="198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" y="124582"/>
            <a:ext cx="1484422" cy="198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4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2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5" y="583370"/>
            <a:ext cx="2018228" cy="973364"/>
          </a:xfrm>
        </p:spPr>
        <p:txBody>
          <a:bodyPr anchor="b"/>
          <a:lstStyle>
            <a:lvl1pPr>
              <a:defRPr sz="1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5" y="1565942"/>
            <a:ext cx="2018228" cy="511869"/>
          </a:xfrm>
        </p:spPr>
        <p:txBody>
          <a:bodyPr/>
          <a:lstStyle>
            <a:lvl1pPr marL="0" indent="0">
              <a:buNone/>
              <a:defRPr sz="614">
                <a:solidFill>
                  <a:schemeClr val="tx1">
                    <a:tint val="82000"/>
                  </a:schemeClr>
                </a:solidFill>
              </a:defRPr>
            </a:lvl1pPr>
            <a:lvl2pPr marL="116997" indent="0">
              <a:buNone/>
              <a:defRPr sz="512">
                <a:solidFill>
                  <a:schemeClr val="tx1">
                    <a:tint val="82000"/>
                  </a:schemeClr>
                </a:solidFill>
              </a:defRPr>
            </a:lvl2pPr>
            <a:lvl3pPr marL="233995" indent="0">
              <a:buNone/>
              <a:defRPr sz="461">
                <a:solidFill>
                  <a:schemeClr val="tx1">
                    <a:tint val="82000"/>
                  </a:schemeClr>
                </a:solidFill>
              </a:defRPr>
            </a:lvl3pPr>
            <a:lvl4pPr marL="350992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4pPr>
            <a:lvl5pPr marL="467990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5pPr>
            <a:lvl6pPr marL="584987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6pPr>
            <a:lvl7pPr marL="701985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7pPr>
            <a:lvl8pPr marL="818982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8pPr>
            <a:lvl9pPr marL="935980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" y="622910"/>
            <a:ext cx="994489" cy="1484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3" y="622910"/>
            <a:ext cx="994489" cy="1484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" y="124583"/>
            <a:ext cx="2018228" cy="452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" y="573619"/>
            <a:ext cx="989919" cy="281122"/>
          </a:xfrm>
        </p:spPr>
        <p:txBody>
          <a:bodyPr anchor="b"/>
          <a:lstStyle>
            <a:lvl1pPr marL="0" indent="0">
              <a:buNone/>
              <a:defRPr sz="614" b="1"/>
            </a:lvl1pPr>
            <a:lvl2pPr marL="116997" indent="0">
              <a:buNone/>
              <a:defRPr sz="512" b="1"/>
            </a:lvl2pPr>
            <a:lvl3pPr marL="233995" indent="0">
              <a:buNone/>
              <a:defRPr sz="461" b="1"/>
            </a:lvl3pPr>
            <a:lvl4pPr marL="350992" indent="0">
              <a:buNone/>
              <a:defRPr sz="409" b="1"/>
            </a:lvl4pPr>
            <a:lvl5pPr marL="467990" indent="0">
              <a:buNone/>
              <a:defRPr sz="409" b="1"/>
            </a:lvl5pPr>
            <a:lvl6pPr marL="584987" indent="0">
              <a:buNone/>
              <a:defRPr sz="409" b="1"/>
            </a:lvl6pPr>
            <a:lvl7pPr marL="701985" indent="0">
              <a:buNone/>
              <a:defRPr sz="409" b="1"/>
            </a:lvl7pPr>
            <a:lvl8pPr marL="818982" indent="0">
              <a:buNone/>
              <a:defRPr sz="409" b="1"/>
            </a:lvl8pPr>
            <a:lvl9pPr marL="935980" indent="0">
              <a:buNone/>
              <a:defRPr sz="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" y="854741"/>
            <a:ext cx="989919" cy="1257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3" y="573619"/>
            <a:ext cx="994794" cy="281122"/>
          </a:xfrm>
        </p:spPr>
        <p:txBody>
          <a:bodyPr anchor="b"/>
          <a:lstStyle>
            <a:lvl1pPr marL="0" indent="0">
              <a:buNone/>
              <a:defRPr sz="614" b="1"/>
            </a:lvl1pPr>
            <a:lvl2pPr marL="116997" indent="0">
              <a:buNone/>
              <a:defRPr sz="512" b="1"/>
            </a:lvl2pPr>
            <a:lvl3pPr marL="233995" indent="0">
              <a:buNone/>
              <a:defRPr sz="461" b="1"/>
            </a:lvl3pPr>
            <a:lvl4pPr marL="350992" indent="0">
              <a:buNone/>
              <a:defRPr sz="409" b="1"/>
            </a:lvl4pPr>
            <a:lvl5pPr marL="467990" indent="0">
              <a:buNone/>
              <a:defRPr sz="409" b="1"/>
            </a:lvl5pPr>
            <a:lvl6pPr marL="584987" indent="0">
              <a:buNone/>
              <a:defRPr sz="409" b="1"/>
            </a:lvl6pPr>
            <a:lvl7pPr marL="701985" indent="0">
              <a:buNone/>
              <a:defRPr sz="409" b="1"/>
            </a:lvl7pPr>
            <a:lvl8pPr marL="818982" indent="0">
              <a:buNone/>
              <a:defRPr sz="409" b="1"/>
            </a:lvl8pPr>
            <a:lvl9pPr marL="935980" indent="0">
              <a:buNone/>
              <a:defRPr sz="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3" y="854741"/>
            <a:ext cx="994794" cy="1257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1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9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8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" y="155998"/>
            <a:ext cx="754703" cy="545994"/>
          </a:xfrm>
        </p:spPr>
        <p:txBody>
          <a:bodyPr anchor="b"/>
          <a:lstStyle>
            <a:lvl1pPr>
              <a:defRPr sz="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" y="336914"/>
            <a:ext cx="1184612" cy="1662899"/>
          </a:xfrm>
        </p:spPr>
        <p:txBody>
          <a:bodyPr/>
          <a:lstStyle>
            <a:lvl1pPr>
              <a:defRPr sz="819"/>
            </a:lvl1pPr>
            <a:lvl2pPr>
              <a:defRPr sz="717"/>
            </a:lvl2pPr>
            <a:lvl3pPr>
              <a:defRPr sz="614"/>
            </a:lvl3pPr>
            <a:lvl4pPr>
              <a:defRPr sz="512"/>
            </a:lvl4pPr>
            <a:lvl5pPr>
              <a:defRPr sz="512"/>
            </a:lvl5pPr>
            <a:lvl6pPr>
              <a:defRPr sz="512"/>
            </a:lvl6pPr>
            <a:lvl7pPr>
              <a:defRPr sz="512"/>
            </a:lvl7pPr>
            <a:lvl8pPr>
              <a:defRPr sz="512"/>
            </a:lvl8pPr>
            <a:lvl9pPr>
              <a:defRPr sz="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" y="701992"/>
            <a:ext cx="754703" cy="1300528"/>
          </a:xfrm>
        </p:spPr>
        <p:txBody>
          <a:bodyPr/>
          <a:lstStyle>
            <a:lvl1pPr marL="0" indent="0">
              <a:buNone/>
              <a:defRPr sz="409"/>
            </a:lvl1pPr>
            <a:lvl2pPr marL="116997" indent="0">
              <a:buNone/>
              <a:defRPr sz="358"/>
            </a:lvl2pPr>
            <a:lvl3pPr marL="233995" indent="0">
              <a:buNone/>
              <a:defRPr sz="307"/>
            </a:lvl3pPr>
            <a:lvl4pPr marL="350992" indent="0">
              <a:buNone/>
              <a:defRPr sz="256"/>
            </a:lvl4pPr>
            <a:lvl5pPr marL="467990" indent="0">
              <a:buNone/>
              <a:defRPr sz="256"/>
            </a:lvl5pPr>
            <a:lvl6pPr marL="584987" indent="0">
              <a:buNone/>
              <a:defRPr sz="256"/>
            </a:lvl6pPr>
            <a:lvl7pPr marL="701985" indent="0">
              <a:buNone/>
              <a:defRPr sz="256"/>
            </a:lvl7pPr>
            <a:lvl8pPr marL="818982" indent="0">
              <a:buNone/>
              <a:defRPr sz="256"/>
            </a:lvl8pPr>
            <a:lvl9pPr marL="935980" indent="0">
              <a:buNone/>
              <a:defRPr sz="2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23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" y="155998"/>
            <a:ext cx="754703" cy="545994"/>
          </a:xfrm>
        </p:spPr>
        <p:txBody>
          <a:bodyPr anchor="b"/>
          <a:lstStyle>
            <a:lvl1pPr>
              <a:defRPr sz="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" y="336914"/>
            <a:ext cx="1184612" cy="1662899"/>
          </a:xfrm>
        </p:spPr>
        <p:txBody>
          <a:bodyPr anchor="t"/>
          <a:lstStyle>
            <a:lvl1pPr marL="0" indent="0">
              <a:buNone/>
              <a:defRPr sz="819"/>
            </a:lvl1pPr>
            <a:lvl2pPr marL="116997" indent="0">
              <a:buNone/>
              <a:defRPr sz="717"/>
            </a:lvl2pPr>
            <a:lvl3pPr marL="233995" indent="0">
              <a:buNone/>
              <a:defRPr sz="614"/>
            </a:lvl3pPr>
            <a:lvl4pPr marL="350992" indent="0">
              <a:buNone/>
              <a:defRPr sz="512"/>
            </a:lvl4pPr>
            <a:lvl5pPr marL="467990" indent="0">
              <a:buNone/>
              <a:defRPr sz="512"/>
            </a:lvl5pPr>
            <a:lvl6pPr marL="584987" indent="0">
              <a:buNone/>
              <a:defRPr sz="512"/>
            </a:lvl6pPr>
            <a:lvl7pPr marL="701985" indent="0">
              <a:buNone/>
              <a:defRPr sz="512"/>
            </a:lvl7pPr>
            <a:lvl8pPr marL="818982" indent="0">
              <a:buNone/>
              <a:defRPr sz="512"/>
            </a:lvl8pPr>
            <a:lvl9pPr marL="935980" indent="0">
              <a:buNone/>
              <a:defRPr sz="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" y="701992"/>
            <a:ext cx="754703" cy="1300528"/>
          </a:xfrm>
        </p:spPr>
        <p:txBody>
          <a:bodyPr/>
          <a:lstStyle>
            <a:lvl1pPr marL="0" indent="0">
              <a:buNone/>
              <a:defRPr sz="409"/>
            </a:lvl1pPr>
            <a:lvl2pPr marL="116997" indent="0">
              <a:buNone/>
              <a:defRPr sz="358"/>
            </a:lvl2pPr>
            <a:lvl3pPr marL="233995" indent="0">
              <a:buNone/>
              <a:defRPr sz="307"/>
            </a:lvl3pPr>
            <a:lvl4pPr marL="350992" indent="0">
              <a:buNone/>
              <a:defRPr sz="256"/>
            </a:lvl4pPr>
            <a:lvl5pPr marL="467990" indent="0">
              <a:buNone/>
              <a:defRPr sz="256"/>
            </a:lvl5pPr>
            <a:lvl6pPr marL="584987" indent="0">
              <a:buNone/>
              <a:defRPr sz="256"/>
            </a:lvl6pPr>
            <a:lvl7pPr marL="701985" indent="0">
              <a:buNone/>
              <a:defRPr sz="256"/>
            </a:lvl7pPr>
            <a:lvl8pPr marL="818982" indent="0">
              <a:buNone/>
              <a:defRPr sz="256"/>
            </a:lvl8pPr>
            <a:lvl9pPr marL="935980" indent="0">
              <a:buNone/>
              <a:defRPr sz="2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9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4" y="124583"/>
            <a:ext cx="2018228" cy="45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4" y="622910"/>
            <a:ext cx="2018228" cy="148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" y="2168811"/>
            <a:ext cx="526494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7" y="2168811"/>
            <a:ext cx="789742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8" y="2168811"/>
            <a:ext cx="526494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6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3995" rtl="0" eaLnBrk="1" latinLnBrk="0" hangingPunct="1">
        <a:lnSpc>
          <a:spcPct val="90000"/>
        </a:lnSpc>
        <a:spcBef>
          <a:spcPct val="0"/>
        </a:spcBef>
        <a:buNone/>
        <a:defRPr sz="1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9" indent="-58499" algn="l" defTabSz="233995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717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292494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4pPr>
      <a:lvl5pPr marL="526489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6pPr>
      <a:lvl7pPr marL="760484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8pPr>
      <a:lvl9pPr marL="994479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4pPr>
      <a:lvl5pPr marL="467990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6pPr>
      <a:lvl7pPr marL="701985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8pPr>
      <a:lvl9pPr marL="935980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6DD24-DD0A-D184-FA47-16AB04268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uck heap at Pen y Wern farm">
            <a:extLst>
              <a:ext uri="{FF2B5EF4-FFF2-40B4-BE49-F238E27FC236}">
                <a16:creationId xmlns:a16="http://schemas.microsoft.com/office/drawing/2014/main" id="{DA274169-EA40-93DF-615E-22F267A9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913E5D08-D4A8-47D4-8636-855A427A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2111" y="2066809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44EB06AC-2608-BC80-61AD-09E8E86FC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3501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2EDD5-78BC-9B81-7382-21F28BC52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514794C0-48BD-C85D-6710-844B7FFD0F8F}"/>
              </a:ext>
            </a:extLst>
          </p:cNvPr>
          <p:cNvSpPr/>
          <p:nvPr/>
        </p:nvSpPr>
        <p:spPr>
          <a:xfrm>
            <a:off x="-1639" y="0"/>
            <a:ext cx="2341614" cy="290811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16" b="1" noProof="0" dirty="0">
                <a:solidFill>
                  <a:schemeClr val="bg1"/>
                </a:solidFill>
              </a:rPr>
              <a:t>Manure</a:t>
            </a:r>
          </a:p>
        </p:txBody>
      </p:sp>
      <p:sp>
        <p:nvSpPr>
          <p:cNvPr id="168" name="TextBox 24">
            <a:extLst>
              <a:ext uri="{FF2B5EF4-FFF2-40B4-BE49-F238E27FC236}">
                <a16:creationId xmlns:a16="http://schemas.microsoft.com/office/drawing/2014/main" id="{70A4B376-F40F-5280-3DF6-CE08DB5770D2}"/>
              </a:ext>
            </a:extLst>
          </p:cNvPr>
          <p:cNvSpPr txBox="1"/>
          <p:nvPr/>
        </p:nvSpPr>
        <p:spPr>
          <a:xfrm>
            <a:off x="7311" y="290811"/>
            <a:ext cx="2332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Manure is produced by farm animals. Which can be turned in electricity using a Combined Heat and Power unit.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B81ECE2-D979-87F8-EE20-218D16DCF2A7}"/>
              </a:ext>
            </a:extLst>
          </p:cNvPr>
          <p:cNvSpPr/>
          <p:nvPr/>
        </p:nvSpPr>
        <p:spPr>
          <a:xfrm>
            <a:off x="-1" y="2093548"/>
            <a:ext cx="2339976" cy="258799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1">
              <a:solidFill>
                <a:schemeClr val="bg1"/>
              </a:solidFill>
            </a:endParaRPr>
          </a:p>
        </p:txBody>
      </p:sp>
      <p:sp>
        <p:nvSpPr>
          <p:cNvPr id="171" name="TextBox 27">
            <a:extLst>
              <a:ext uri="{FF2B5EF4-FFF2-40B4-BE49-F238E27FC236}">
                <a16:creationId xmlns:a16="http://schemas.microsoft.com/office/drawing/2014/main" id="{A91287E6-F6B0-9735-5C1E-2CF92F9B0E3B}"/>
              </a:ext>
            </a:extLst>
          </p:cNvPr>
          <p:cNvSpPr txBox="1"/>
          <p:nvPr/>
        </p:nvSpPr>
        <p:spPr>
          <a:xfrm>
            <a:off x="-72693" y="2085897"/>
            <a:ext cx="1416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Place option map</a:t>
            </a:r>
          </a:p>
        </p:txBody>
      </p:sp>
      <p:sp>
        <p:nvSpPr>
          <p:cNvPr id="172" name="Rectangle 32">
            <a:extLst>
              <a:ext uri="{FF2B5EF4-FFF2-40B4-BE49-F238E27FC236}">
                <a16:creationId xmlns:a16="http://schemas.microsoft.com/office/drawing/2014/main" id="{EC1615CC-025A-A1CA-15C4-990EE349ADAC}"/>
              </a:ext>
            </a:extLst>
          </p:cNvPr>
          <p:cNvSpPr/>
          <p:nvPr/>
        </p:nvSpPr>
        <p:spPr>
          <a:xfrm>
            <a:off x="1316122" y="2157352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1"/>
          </a:p>
        </p:txBody>
      </p:sp>
      <p:pic>
        <p:nvPicPr>
          <p:cNvPr id="6" name="Picture 5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27EEDE88-8178-C1CE-25E8-01FEC8E27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86" y="2123918"/>
            <a:ext cx="201983" cy="201233"/>
          </a:xfrm>
          <a:prstGeom prst="rect">
            <a:avLst/>
          </a:prstGeom>
        </p:spPr>
      </p:pic>
      <p:sp>
        <p:nvSpPr>
          <p:cNvPr id="7" name="TextBox 27">
            <a:extLst>
              <a:ext uri="{FF2B5EF4-FFF2-40B4-BE49-F238E27FC236}">
                <a16:creationId xmlns:a16="http://schemas.microsoft.com/office/drawing/2014/main" id="{8E8389A1-5FE5-66B7-7C45-8B0590FD4F70}"/>
              </a:ext>
            </a:extLst>
          </p:cNvPr>
          <p:cNvSpPr txBox="1"/>
          <p:nvPr/>
        </p:nvSpPr>
        <p:spPr>
          <a:xfrm>
            <a:off x="1779928" y="2093548"/>
            <a:ext cx="56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We-Energy</a:t>
            </a:r>
          </a:p>
          <a:p>
            <a:r>
              <a:rPr lang="en-US" sz="600" b="1" dirty="0">
                <a:solidFill>
                  <a:schemeClr val="bg1"/>
                </a:solidFill>
              </a:rPr>
              <a:t>Games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6A7D6-8F18-B326-A458-5E21FC19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120768"/>
            <a:ext cx="844557" cy="844557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BBE62FDA-7527-E44F-02FF-E94B434EF192}"/>
              </a:ext>
            </a:extLst>
          </p:cNvPr>
          <p:cNvSpPr txBox="1"/>
          <p:nvPr/>
        </p:nvSpPr>
        <p:spPr>
          <a:xfrm>
            <a:off x="1521385" y="1920063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</a:t>
            </a:r>
            <a:r>
              <a:rPr lang="en-GB" sz="700" dirty="0" err="1"/>
              <a:t>centraal</a:t>
            </a:r>
            <a:endParaRPr lang="en-GB" sz="700" b="1" dirty="0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B54309C4-037D-0D26-4A01-210E7461E44A}"/>
              </a:ext>
            </a:extLst>
          </p:cNvPr>
          <p:cNvSpPr txBox="1"/>
          <p:nvPr/>
        </p:nvSpPr>
        <p:spPr>
          <a:xfrm>
            <a:off x="1539877" y="984984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8EB78D-92EB-A5D5-CF8F-7BC1214D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78410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9D958-3EEE-5CCC-F205-23D7D9B0EB90}"/>
              </a:ext>
            </a:extLst>
          </p:cNvPr>
          <p:cNvSpPr txBox="1"/>
          <p:nvPr/>
        </p:nvSpPr>
        <p:spPr>
          <a:xfrm>
            <a:off x="193747" y="1926893"/>
            <a:ext cx="11978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https://www.geograph.org.uk/</a:t>
            </a:r>
          </a:p>
        </p:txBody>
      </p:sp>
    </p:spTree>
    <p:extLst>
      <p:ext uri="{BB962C8B-B14F-4D97-AF65-F5344CB8AC3E}">
        <p14:creationId xmlns:p14="http://schemas.microsoft.com/office/powerpoint/2010/main" val="273639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yalty-Free photo: Pile of compost | PickPik">
            <a:extLst>
              <a:ext uri="{FF2B5EF4-FFF2-40B4-BE49-F238E27FC236}">
                <a16:creationId xmlns:a16="http://schemas.microsoft.com/office/drawing/2014/main" id="{16CE280A-19A1-E4E6-9EB0-D7490092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F99584F3-6EF2-E0E7-6603-31DB24223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2111" y="2066809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E1E1CF4E-33ED-F399-5757-444FE94CB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3501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DEEA4-ABB1-6D74-FBCC-0E376F65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31D68FD-9642-6C55-803E-B250E2125A4C}"/>
              </a:ext>
            </a:extLst>
          </p:cNvPr>
          <p:cNvSpPr/>
          <p:nvPr/>
        </p:nvSpPr>
        <p:spPr>
          <a:xfrm>
            <a:off x="-1639" y="0"/>
            <a:ext cx="2341614" cy="290811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16" b="1" dirty="0">
                <a:solidFill>
                  <a:schemeClr val="bg1"/>
                </a:solidFill>
              </a:rPr>
              <a:t>Home </a:t>
            </a:r>
            <a:r>
              <a:rPr lang="nl-NL" sz="1516" b="1" dirty="0" err="1">
                <a:solidFill>
                  <a:schemeClr val="bg1"/>
                </a:solidFill>
              </a:rPr>
              <a:t>bio-energy</a:t>
            </a:r>
            <a:endParaRPr lang="nl-NL" sz="1516" b="1" dirty="0">
              <a:solidFill>
                <a:schemeClr val="bg1"/>
              </a:solidFill>
            </a:endParaRPr>
          </a:p>
        </p:txBody>
      </p:sp>
      <p:sp>
        <p:nvSpPr>
          <p:cNvPr id="168" name="TextBox 24">
            <a:extLst>
              <a:ext uri="{FF2B5EF4-FFF2-40B4-BE49-F238E27FC236}">
                <a16:creationId xmlns:a16="http://schemas.microsoft.com/office/drawing/2014/main" id="{F570BF5C-69E6-ED6A-5A72-B2FB6469F8AC}"/>
              </a:ext>
            </a:extLst>
          </p:cNvPr>
          <p:cNvSpPr txBox="1"/>
          <p:nvPr/>
        </p:nvSpPr>
        <p:spPr>
          <a:xfrm>
            <a:off x="7311" y="290811"/>
            <a:ext cx="2332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Organic waste can be retrieved from households to make biogas using Anaerobic digestion. Which can be turned in electricity using a Combined Heat and Power unit.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5EF6983-C705-9BD4-3B76-708E227F7C17}"/>
              </a:ext>
            </a:extLst>
          </p:cNvPr>
          <p:cNvSpPr/>
          <p:nvPr/>
        </p:nvSpPr>
        <p:spPr>
          <a:xfrm>
            <a:off x="-1" y="2093548"/>
            <a:ext cx="2339976" cy="258799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1">
              <a:solidFill>
                <a:schemeClr val="bg1"/>
              </a:solidFill>
            </a:endParaRPr>
          </a:p>
        </p:txBody>
      </p:sp>
      <p:sp>
        <p:nvSpPr>
          <p:cNvPr id="171" name="TextBox 27">
            <a:extLst>
              <a:ext uri="{FF2B5EF4-FFF2-40B4-BE49-F238E27FC236}">
                <a16:creationId xmlns:a16="http://schemas.microsoft.com/office/drawing/2014/main" id="{618F5EFF-75AA-F73E-8449-832DF2E7E659}"/>
              </a:ext>
            </a:extLst>
          </p:cNvPr>
          <p:cNvSpPr txBox="1"/>
          <p:nvPr/>
        </p:nvSpPr>
        <p:spPr>
          <a:xfrm>
            <a:off x="-72693" y="2085897"/>
            <a:ext cx="1416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Place option map</a:t>
            </a:r>
          </a:p>
        </p:txBody>
      </p:sp>
      <p:sp>
        <p:nvSpPr>
          <p:cNvPr id="172" name="Rectangle 32">
            <a:extLst>
              <a:ext uri="{FF2B5EF4-FFF2-40B4-BE49-F238E27FC236}">
                <a16:creationId xmlns:a16="http://schemas.microsoft.com/office/drawing/2014/main" id="{9098522E-71F2-B0E8-3DF0-E8840EC12F86}"/>
              </a:ext>
            </a:extLst>
          </p:cNvPr>
          <p:cNvSpPr/>
          <p:nvPr/>
        </p:nvSpPr>
        <p:spPr>
          <a:xfrm>
            <a:off x="1316122" y="2157352"/>
            <a:ext cx="144000" cy="144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1"/>
          </a:p>
        </p:txBody>
      </p:sp>
      <p:pic>
        <p:nvPicPr>
          <p:cNvPr id="6" name="Picture 5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5E843252-4DA9-3833-476F-A0E5E18F0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86" y="2123918"/>
            <a:ext cx="201983" cy="201233"/>
          </a:xfrm>
          <a:prstGeom prst="rect">
            <a:avLst/>
          </a:prstGeom>
        </p:spPr>
      </p:pic>
      <p:sp>
        <p:nvSpPr>
          <p:cNvPr id="7" name="TextBox 27">
            <a:extLst>
              <a:ext uri="{FF2B5EF4-FFF2-40B4-BE49-F238E27FC236}">
                <a16:creationId xmlns:a16="http://schemas.microsoft.com/office/drawing/2014/main" id="{6E7FD3D3-3933-4D83-C04B-90D8A35052C3}"/>
              </a:ext>
            </a:extLst>
          </p:cNvPr>
          <p:cNvSpPr txBox="1"/>
          <p:nvPr/>
        </p:nvSpPr>
        <p:spPr>
          <a:xfrm>
            <a:off x="1779928" y="2093548"/>
            <a:ext cx="56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We-Energy</a:t>
            </a:r>
          </a:p>
          <a:p>
            <a:r>
              <a:rPr lang="en-US" sz="600" b="1" dirty="0">
                <a:solidFill>
                  <a:schemeClr val="bg1"/>
                </a:solidFill>
              </a:rPr>
              <a:t>Games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604CE-798D-060A-AE17-857F6F81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120768"/>
            <a:ext cx="844557" cy="844557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9EE8B894-62A5-20B9-894B-B1840D76C940}"/>
              </a:ext>
            </a:extLst>
          </p:cNvPr>
          <p:cNvSpPr txBox="1"/>
          <p:nvPr/>
        </p:nvSpPr>
        <p:spPr>
          <a:xfrm>
            <a:off x="1521385" y="1920063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</a:t>
            </a:r>
            <a:r>
              <a:rPr lang="en-GB" sz="700" dirty="0" err="1"/>
              <a:t>centraal</a:t>
            </a:r>
            <a:endParaRPr lang="en-GB" sz="700" b="1" dirty="0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303E8C5A-23BB-C552-81FB-BD8C9C0F8C07}"/>
              </a:ext>
            </a:extLst>
          </p:cNvPr>
          <p:cNvSpPr txBox="1"/>
          <p:nvPr/>
        </p:nvSpPr>
        <p:spPr>
          <a:xfrm>
            <a:off x="1539877" y="984984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0B904A-A804-6CB9-3E14-87F931B7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78410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20428-49AB-DFCC-89AD-E9E2F3E281A2}"/>
              </a:ext>
            </a:extLst>
          </p:cNvPr>
          <p:cNvSpPr txBox="1"/>
          <p:nvPr/>
        </p:nvSpPr>
        <p:spPr>
          <a:xfrm>
            <a:off x="193747" y="1926893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https://www.orc.govt.nz</a:t>
            </a:r>
          </a:p>
        </p:txBody>
      </p:sp>
    </p:spTree>
    <p:extLst>
      <p:ext uri="{BB962C8B-B14F-4D97-AF65-F5344CB8AC3E}">
        <p14:creationId xmlns:p14="http://schemas.microsoft.com/office/powerpoint/2010/main" val="384377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aw in the Field - Free Stock Photo by Pixabay on Stockvault.net">
            <a:extLst>
              <a:ext uri="{FF2B5EF4-FFF2-40B4-BE49-F238E27FC236}">
                <a16:creationId xmlns:a16="http://schemas.microsoft.com/office/drawing/2014/main" id="{AC243035-AA0A-EC99-661D-A2EE5A7DC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2001"/>
          <a:stretch/>
        </p:blipFill>
        <p:spPr bwMode="auto">
          <a:xfrm>
            <a:off x="0" y="-1"/>
            <a:ext cx="2339975" cy="23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Lightning bolt with solid fill">
            <a:extLst>
              <a:ext uri="{FF2B5EF4-FFF2-40B4-BE49-F238E27FC236}">
                <a16:creationId xmlns:a16="http://schemas.microsoft.com/office/drawing/2014/main" id="{23074174-5DA7-8C39-2C9B-1611368B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2111" y="2066809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6035EE19-2F07-F737-623E-FB4F0B000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3501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59C1-2345-27AD-001E-6BD6390E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B2B9BEF8-BA2C-9B67-8EBA-0E380C0762FB}"/>
              </a:ext>
            </a:extLst>
          </p:cNvPr>
          <p:cNvSpPr/>
          <p:nvPr/>
        </p:nvSpPr>
        <p:spPr>
          <a:xfrm>
            <a:off x="-1639" y="0"/>
            <a:ext cx="2341614" cy="290811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16" b="1" dirty="0" err="1">
                <a:solidFill>
                  <a:schemeClr val="bg1"/>
                </a:solidFill>
              </a:rPr>
              <a:t>Agri</a:t>
            </a:r>
            <a:r>
              <a:rPr lang="nl-NL" sz="1516" b="1" dirty="0">
                <a:solidFill>
                  <a:schemeClr val="bg1"/>
                </a:solidFill>
              </a:rPr>
              <a:t>-waste </a:t>
            </a:r>
            <a:r>
              <a:rPr lang="nl-NL" sz="1516" b="1" dirty="0" err="1">
                <a:solidFill>
                  <a:schemeClr val="bg1"/>
                </a:solidFill>
              </a:rPr>
              <a:t>bio-energy</a:t>
            </a:r>
            <a:endParaRPr lang="nl-NL" sz="1516" b="1" dirty="0">
              <a:solidFill>
                <a:schemeClr val="bg1"/>
              </a:solidFill>
            </a:endParaRPr>
          </a:p>
        </p:txBody>
      </p:sp>
      <p:sp>
        <p:nvSpPr>
          <p:cNvPr id="168" name="TextBox 24">
            <a:extLst>
              <a:ext uri="{FF2B5EF4-FFF2-40B4-BE49-F238E27FC236}">
                <a16:creationId xmlns:a16="http://schemas.microsoft.com/office/drawing/2014/main" id="{1CEEC7C0-0918-248E-F4FE-7793BA9C0704}"/>
              </a:ext>
            </a:extLst>
          </p:cNvPr>
          <p:cNvSpPr txBox="1"/>
          <p:nvPr/>
        </p:nvSpPr>
        <p:spPr>
          <a:xfrm>
            <a:off x="7312" y="290200"/>
            <a:ext cx="2332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Organic waste retrieved from, ditches roadsides, and agricultural fields can be used to make a combustible gas using Anaerobic Digestion. Which can be turned in electricity using a Combined Heat </a:t>
            </a:r>
            <a:br>
              <a:rPr lang="en-GB" sz="1000" dirty="0"/>
            </a:br>
            <a:r>
              <a:rPr lang="en-GB" sz="1000" dirty="0"/>
              <a:t>and Power unit. 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6376E88-2750-2EE0-596E-E5E555953125}"/>
              </a:ext>
            </a:extLst>
          </p:cNvPr>
          <p:cNvSpPr/>
          <p:nvPr/>
        </p:nvSpPr>
        <p:spPr>
          <a:xfrm>
            <a:off x="-1" y="2093548"/>
            <a:ext cx="2339976" cy="258799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1">
              <a:solidFill>
                <a:schemeClr val="bg1"/>
              </a:solidFill>
            </a:endParaRPr>
          </a:p>
        </p:txBody>
      </p:sp>
      <p:sp>
        <p:nvSpPr>
          <p:cNvPr id="171" name="TextBox 27">
            <a:extLst>
              <a:ext uri="{FF2B5EF4-FFF2-40B4-BE49-F238E27FC236}">
                <a16:creationId xmlns:a16="http://schemas.microsoft.com/office/drawing/2014/main" id="{DD9B0E6E-12FB-632A-DB3F-D738202626AF}"/>
              </a:ext>
            </a:extLst>
          </p:cNvPr>
          <p:cNvSpPr txBox="1"/>
          <p:nvPr/>
        </p:nvSpPr>
        <p:spPr>
          <a:xfrm>
            <a:off x="-72693" y="2085897"/>
            <a:ext cx="1416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Place option map</a:t>
            </a:r>
          </a:p>
        </p:txBody>
      </p:sp>
      <p:sp>
        <p:nvSpPr>
          <p:cNvPr id="172" name="Rectangle 32">
            <a:extLst>
              <a:ext uri="{FF2B5EF4-FFF2-40B4-BE49-F238E27FC236}">
                <a16:creationId xmlns:a16="http://schemas.microsoft.com/office/drawing/2014/main" id="{2D1B9C85-978B-1F72-5195-3B6837585856}"/>
              </a:ext>
            </a:extLst>
          </p:cNvPr>
          <p:cNvSpPr/>
          <p:nvPr/>
        </p:nvSpPr>
        <p:spPr>
          <a:xfrm>
            <a:off x="1316122" y="2157352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1"/>
          </a:p>
        </p:txBody>
      </p:sp>
      <p:pic>
        <p:nvPicPr>
          <p:cNvPr id="6" name="Picture 5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A694E03A-BB57-7F2E-0341-943E14BF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86" y="2123918"/>
            <a:ext cx="201983" cy="201233"/>
          </a:xfrm>
          <a:prstGeom prst="rect">
            <a:avLst/>
          </a:prstGeom>
        </p:spPr>
      </p:pic>
      <p:sp>
        <p:nvSpPr>
          <p:cNvPr id="7" name="TextBox 27">
            <a:extLst>
              <a:ext uri="{FF2B5EF4-FFF2-40B4-BE49-F238E27FC236}">
                <a16:creationId xmlns:a16="http://schemas.microsoft.com/office/drawing/2014/main" id="{11256127-41A8-E032-C3C8-CC02C8EF0D1E}"/>
              </a:ext>
            </a:extLst>
          </p:cNvPr>
          <p:cNvSpPr txBox="1"/>
          <p:nvPr/>
        </p:nvSpPr>
        <p:spPr>
          <a:xfrm>
            <a:off x="1779928" y="2093548"/>
            <a:ext cx="56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We-Energy</a:t>
            </a:r>
          </a:p>
          <a:p>
            <a:r>
              <a:rPr lang="en-US" sz="600" b="1" dirty="0">
                <a:solidFill>
                  <a:schemeClr val="bg1"/>
                </a:solidFill>
              </a:rPr>
              <a:t>Games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7A1313-EA8E-078B-ED54-65FF298BA60C}"/>
              </a:ext>
            </a:extLst>
          </p:cNvPr>
          <p:cNvSpPr/>
          <p:nvPr/>
        </p:nvSpPr>
        <p:spPr>
          <a:xfrm>
            <a:off x="1374463" y="2157353"/>
            <a:ext cx="85659" cy="144000"/>
          </a:xfrm>
          <a:prstGeom prst="rect">
            <a:avLst/>
          </a:prstGeom>
          <a:solidFill>
            <a:srgbClr val="009E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5C6D2-178B-4E2B-CB19-794003B6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8" y="1244596"/>
            <a:ext cx="741369" cy="741369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CF7ADB28-69EA-27EF-6C44-DDD2F2F79332}"/>
              </a:ext>
            </a:extLst>
          </p:cNvPr>
          <p:cNvSpPr txBox="1"/>
          <p:nvPr/>
        </p:nvSpPr>
        <p:spPr>
          <a:xfrm>
            <a:off x="1561077" y="1939119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</a:t>
            </a:r>
            <a:r>
              <a:rPr lang="en-GB" sz="700" dirty="0" err="1"/>
              <a:t>centraal</a:t>
            </a:r>
            <a:endParaRPr lang="en-GB" sz="7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4CFE72-9C2F-E0D2-F676-C325B1A7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78410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9D7C16-F1D3-FC0B-B11A-CA995D38B3C1}"/>
              </a:ext>
            </a:extLst>
          </p:cNvPr>
          <p:cNvSpPr txBox="1"/>
          <p:nvPr/>
        </p:nvSpPr>
        <p:spPr>
          <a:xfrm>
            <a:off x="193747" y="1926893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https://www.stockvault.net/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CB038CAB-3530-C4A1-724A-6787C8693224}"/>
              </a:ext>
            </a:extLst>
          </p:cNvPr>
          <p:cNvSpPr txBox="1"/>
          <p:nvPr/>
        </p:nvSpPr>
        <p:spPr>
          <a:xfrm>
            <a:off x="1604172" y="1088326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</p:spTree>
    <p:extLst>
      <p:ext uri="{BB962C8B-B14F-4D97-AF65-F5344CB8AC3E}">
        <p14:creationId xmlns:p14="http://schemas.microsoft.com/office/powerpoint/2010/main" val="389805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ize plant in field - PixaHive">
            <a:extLst>
              <a:ext uri="{FF2B5EF4-FFF2-40B4-BE49-F238E27FC236}">
                <a16:creationId xmlns:a16="http://schemas.microsoft.com/office/drawing/2014/main" id="{49197162-E4CC-66A5-F4C7-4DE89AC4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2339975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Lightning bolt with solid fill">
            <a:extLst>
              <a:ext uri="{FF2B5EF4-FFF2-40B4-BE49-F238E27FC236}">
                <a16:creationId xmlns:a16="http://schemas.microsoft.com/office/drawing/2014/main" id="{AE0FA387-4424-2430-71CE-86EEEF812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2111" y="2066809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43542AE4-0AF7-BDBC-D56E-719D61B0C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3501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6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ADC9-B120-B909-CA61-8A2515503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C7DEDB32-23A9-D4A6-C231-8FC7C40EBAEF}"/>
              </a:ext>
            </a:extLst>
          </p:cNvPr>
          <p:cNvSpPr/>
          <p:nvPr/>
        </p:nvSpPr>
        <p:spPr>
          <a:xfrm>
            <a:off x="-1639" y="0"/>
            <a:ext cx="2341614" cy="290811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16" b="1" dirty="0">
                <a:solidFill>
                  <a:schemeClr val="bg1"/>
                </a:solidFill>
              </a:rPr>
              <a:t>Cultivated bio-energy</a:t>
            </a:r>
          </a:p>
        </p:txBody>
      </p:sp>
      <p:sp>
        <p:nvSpPr>
          <p:cNvPr id="168" name="TextBox 24">
            <a:extLst>
              <a:ext uri="{FF2B5EF4-FFF2-40B4-BE49-F238E27FC236}">
                <a16:creationId xmlns:a16="http://schemas.microsoft.com/office/drawing/2014/main" id="{ACBE4A4A-63AC-4D59-BDC4-7B545236216C}"/>
              </a:ext>
            </a:extLst>
          </p:cNvPr>
          <p:cNvSpPr txBox="1"/>
          <p:nvPr/>
        </p:nvSpPr>
        <p:spPr>
          <a:xfrm>
            <a:off x="7312" y="290200"/>
            <a:ext cx="2332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Energy crops cultivated on agricultural fields can be used to make a combustible gas using Anaerobic Digestion. Which can be turned in electricity using a Combined Heat and Power unit. 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AD9F47C-739A-415C-BEED-76DA8C38BD61}"/>
              </a:ext>
            </a:extLst>
          </p:cNvPr>
          <p:cNvSpPr/>
          <p:nvPr/>
        </p:nvSpPr>
        <p:spPr>
          <a:xfrm>
            <a:off x="-1" y="2093548"/>
            <a:ext cx="2339976" cy="258799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1">
              <a:solidFill>
                <a:schemeClr val="bg1"/>
              </a:solidFill>
            </a:endParaRPr>
          </a:p>
        </p:txBody>
      </p:sp>
      <p:sp>
        <p:nvSpPr>
          <p:cNvPr id="171" name="TextBox 27">
            <a:extLst>
              <a:ext uri="{FF2B5EF4-FFF2-40B4-BE49-F238E27FC236}">
                <a16:creationId xmlns:a16="http://schemas.microsoft.com/office/drawing/2014/main" id="{1E4A322A-06EF-07AE-1804-C3CA41B0742A}"/>
              </a:ext>
            </a:extLst>
          </p:cNvPr>
          <p:cNvSpPr txBox="1"/>
          <p:nvPr/>
        </p:nvSpPr>
        <p:spPr>
          <a:xfrm>
            <a:off x="-72693" y="2085897"/>
            <a:ext cx="1416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Place option map</a:t>
            </a:r>
          </a:p>
        </p:txBody>
      </p:sp>
      <p:sp>
        <p:nvSpPr>
          <p:cNvPr id="172" name="Rectangle 32">
            <a:extLst>
              <a:ext uri="{FF2B5EF4-FFF2-40B4-BE49-F238E27FC236}">
                <a16:creationId xmlns:a16="http://schemas.microsoft.com/office/drawing/2014/main" id="{48375113-B0BC-1CE0-6512-E33505B80402}"/>
              </a:ext>
            </a:extLst>
          </p:cNvPr>
          <p:cNvSpPr/>
          <p:nvPr/>
        </p:nvSpPr>
        <p:spPr>
          <a:xfrm>
            <a:off x="1316122" y="2157352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1"/>
          </a:p>
        </p:txBody>
      </p:sp>
      <p:pic>
        <p:nvPicPr>
          <p:cNvPr id="6" name="Picture 5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BDA7BE5E-63FE-E09D-2A08-AA0A875AC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86" y="2123918"/>
            <a:ext cx="201983" cy="201233"/>
          </a:xfrm>
          <a:prstGeom prst="rect">
            <a:avLst/>
          </a:prstGeom>
        </p:spPr>
      </p:pic>
      <p:sp>
        <p:nvSpPr>
          <p:cNvPr id="7" name="TextBox 27">
            <a:extLst>
              <a:ext uri="{FF2B5EF4-FFF2-40B4-BE49-F238E27FC236}">
                <a16:creationId xmlns:a16="http://schemas.microsoft.com/office/drawing/2014/main" id="{79F1BC4E-8099-2650-7DB8-65856FF65C7C}"/>
              </a:ext>
            </a:extLst>
          </p:cNvPr>
          <p:cNvSpPr txBox="1"/>
          <p:nvPr/>
        </p:nvSpPr>
        <p:spPr>
          <a:xfrm>
            <a:off x="1779928" y="2093548"/>
            <a:ext cx="56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We-Energy</a:t>
            </a:r>
          </a:p>
          <a:p>
            <a:r>
              <a:rPr lang="en-US" sz="600" b="1" dirty="0">
                <a:solidFill>
                  <a:schemeClr val="bg1"/>
                </a:solidFill>
              </a:rPr>
              <a:t>Games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46A517-2899-4B91-5FFF-46878FBF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15" y="1243575"/>
            <a:ext cx="761442" cy="761442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52656105-4AD7-9400-2177-46A5AE65C324}"/>
              </a:ext>
            </a:extLst>
          </p:cNvPr>
          <p:cNvSpPr txBox="1"/>
          <p:nvPr/>
        </p:nvSpPr>
        <p:spPr>
          <a:xfrm>
            <a:off x="1556315" y="1950227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</a:t>
            </a:r>
            <a:r>
              <a:rPr lang="en-GB" sz="700" dirty="0" err="1"/>
              <a:t>centraal</a:t>
            </a:r>
            <a:endParaRPr lang="en-GB" sz="700" b="1" dirty="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7F525C4-2B73-1DAC-E0E6-DE9F21C9EC12}"/>
              </a:ext>
            </a:extLst>
          </p:cNvPr>
          <p:cNvSpPr txBox="1"/>
          <p:nvPr/>
        </p:nvSpPr>
        <p:spPr>
          <a:xfrm>
            <a:off x="1594136" y="1101163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78A7F8-CA3C-34A2-8331-684C4D04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78410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1936D-D47B-086B-ACF0-5F7F5238CC30}"/>
              </a:ext>
            </a:extLst>
          </p:cNvPr>
          <p:cNvSpPr txBox="1"/>
          <p:nvPr/>
        </p:nvSpPr>
        <p:spPr>
          <a:xfrm>
            <a:off x="193747" y="1926893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https://pixahive.com/</a:t>
            </a:r>
          </a:p>
        </p:txBody>
      </p:sp>
    </p:spTree>
    <p:extLst>
      <p:ext uri="{BB962C8B-B14F-4D97-AF65-F5344CB8AC3E}">
        <p14:creationId xmlns:p14="http://schemas.microsoft.com/office/powerpoint/2010/main" val="52566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FE957C2CA7646A9640F1287A54432" ma:contentTypeVersion="6" ma:contentTypeDescription="Create a new document." ma:contentTypeScope="" ma:versionID="75b809c0a4b4fbc523b6d0f4582e7f3c">
  <xsd:schema xmlns:xsd="http://www.w3.org/2001/XMLSchema" xmlns:xs="http://www.w3.org/2001/XMLSchema" xmlns:p="http://schemas.microsoft.com/office/2006/metadata/properties" xmlns:ns2="8502c250-3fc1-418a-b0ae-573ed2add31c" xmlns:ns3="ee08a369-1f99-46e7-84a6-830c88119805" targetNamespace="http://schemas.microsoft.com/office/2006/metadata/properties" ma:root="true" ma:fieldsID="62e5eca76ad4fa8e7a68a4f3e76b1a92" ns2:_="" ns3:_="">
    <xsd:import namespace="8502c250-3fc1-418a-b0ae-573ed2add31c"/>
    <xsd:import namespace="ee08a369-1f99-46e7-84a6-830c88119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2c250-3fc1-418a-b0ae-573ed2add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8a369-1f99-46e7-84a6-830c881198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FD846C-5744-448A-B7F0-8BF542661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2c250-3fc1-418a-b0ae-573ed2add31c"/>
    <ds:schemaRef ds:uri="ee08a369-1f99-46e7-84a6-830c88119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CB00-0755-499A-A275-8AA5039DD9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540CA-8EBF-417A-875A-BF47F45AEC6A}">
  <ds:schemaRefs>
    <ds:schemaRef ds:uri="99bf2ada-0598-4bb7-b4b3-3aa65235a568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127932ec-a57d-4ec7-85b1-93cbdc9313a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Pierie F, Frank</dc:creator>
  <cp:lastModifiedBy>Pierie F, Frank</cp:lastModifiedBy>
  <cp:revision>3</cp:revision>
  <dcterms:created xsi:type="dcterms:W3CDTF">2024-05-31T11:59:00Z</dcterms:created>
  <dcterms:modified xsi:type="dcterms:W3CDTF">2025-05-31T15:56:14Z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0x010100AE5FE957C2CA7646A9640F1287A54432</vt:lpwstr>
  </property>
  <property fmtid="{D5CDD505-2E9C-101B-9397-08002B2CF9AE}" pid="3" name="MediaServiceImageTags">
    <vt:lpwstr/>
  </property>
</Properties>
</file>